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media/image7.jpg" ContentType="image/jpeg"/>
  <Override PartName="/ppt/media/image8.jpg" ContentType="image/jpeg"/>
  <Override PartName="/ppt/media/image9.jpg" ContentType="image/jpeg"/>
  <Override PartName="/ppt/media/image10.jpg" ContentType="image/jpe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85"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541BAF-39DE-60DB-CE69-DDA0B6DC310A}" v="24" dt="2025-05-19T13:54:38.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85" autoAdjust="0"/>
    <p:restoredTop sz="94660"/>
  </p:normalViewPr>
  <p:slideViewPr>
    <p:cSldViewPr snapToGrid="0">
      <p:cViewPr varScale="1">
        <p:scale>
          <a:sx n="131" d="100"/>
          <a:sy n="131" d="100"/>
        </p:scale>
        <p:origin x="21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hamberlain" userId="S::ic20@soas.ac.uk::b0018320-d0cd-4b75-ab02-326ab01d5888" providerId="AD" clId="Web-{9E9209E2-8722-5B9E-FDB3-E14CB832F902}"/>
    <pc:docChg chg="modSld">
      <pc:chgData name="Ian Chamberlain" userId="S::ic20@soas.ac.uk::b0018320-d0cd-4b75-ab02-326ab01d5888" providerId="AD" clId="Web-{9E9209E2-8722-5B9E-FDB3-E14CB832F902}" dt="2025-03-06T14:02:33.264" v="7" actId="20577"/>
      <pc:docMkLst>
        <pc:docMk/>
      </pc:docMkLst>
      <pc:sldChg chg="modSp">
        <pc:chgData name="Ian Chamberlain" userId="S::ic20@soas.ac.uk::b0018320-d0cd-4b75-ab02-326ab01d5888" providerId="AD" clId="Web-{9E9209E2-8722-5B9E-FDB3-E14CB832F902}" dt="2025-03-06T14:02:33.264" v="7" actId="20577"/>
        <pc:sldMkLst>
          <pc:docMk/>
          <pc:sldMk cId="3681405477" sldId="256"/>
        </pc:sldMkLst>
        <pc:spChg chg="mod">
          <ac:chgData name="Ian Chamberlain" userId="S::ic20@soas.ac.uk::b0018320-d0cd-4b75-ab02-326ab01d5888" providerId="AD" clId="Web-{9E9209E2-8722-5B9E-FDB3-E14CB832F902}" dt="2025-03-06T14:02:33.264" v="7" actId="20577"/>
          <ac:spMkLst>
            <pc:docMk/>
            <pc:sldMk cId="3681405477" sldId="256"/>
            <ac:spMk id="2" creationId="{DF5E51D8-87A9-6E4D-B5B8-B4B627C28E43}"/>
          </ac:spMkLst>
        </pc:spChg>
      </pc:sldChg>
    </pc:docChg>
  </pc:docChgLst>
  <pc:docChgLst>
    <pc:chgData name="Siobhan Silbert" userId="S::ss225@soas.ac.uk::002e68dc-a31d-4e1c-a321-5ab028ce2817" providerId="AD" clId="Web-{B3541BAF-39DE-60DB-CE69-DDA0B6DC310A}"/>
    <pc:docChg chg="modSld">
      <pc:chgData name="Siobhan Silbert" userId="S::ss225@soas.ac.uk::002e68dc-a31d-4e1c-a321-5ab028ce2817" providerId="AD" clId="Web-{B3541BAF-39DE-60DB-CE69-DDA0B6DC310A}" dt="2025-05-19T13:54:38.006" v="23" actId="20577"/>
      <pc:docMkLst>
        <pc:docMk/>
      </pc:docMkLst>
      <pc:sldChg chg="modSp">
        <pc:chgData name="Siobhan Silbert" userId="S::ss225@soas.ac.uk::002e68dc-a31d-4e1c-a321-5ab028ce2817" providerId="AD" clId="Web-{B3541BAF-39DE-60DB-CE69-DDA0B6DC310A}" dt="2025-05-19T13:54:38.006" v="23" actId="20577"/>
        <pc:sldMkLst>
          <pc:docMk/>
          <pc:sldMk cId="2346517269" sldId="257"/>
        </pc:sldMkLst>
        <pc:spChg chg="mod">
          <ac:chgData name="Siobhan Silbert" userId="S::ss225@soas.ac.uk::002e68dc-a31d-4e1c-a321-5ab028ce2817" providerId="AD" clId="Web-{B3541BAF-39DE-60DB-CE69-DDA0B6DC310A}" dt="2025-05-19T13:54:38.006" v="23" actId="20577"/>
          <ac:spMkLst>
            <pc:docMk/>
            <pc:sldMk cId="2346517269" sldId="257"/>
            <ac:spMk id="2" creationId="{DF5E51D8-87A9-6E4D-B5B8-B4B627C28E4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AAA</c:v>
                </c:pt>
                <c:pt idx="1">
                  <c:v>BBB</c:v>
                </c:pt>
                <c:pt idx="2">
                  <c:v>CCC</c:v>
                </c:pt>
                <c:pt idx="3">
                  <c:v>DDD</c:v>
                </c:pt>
                <c:pt idx="4">
                  <c:v>EEE</c:v>
                </c:pt>
              </c:strCache>
            </c:strRef>
          </c:cat>
          <c:val>
            <c:numRef>
              <c:f>Sheet1!$B$2:$B$6</c:f>
              <c:numCache>
                <c:formatCode>General</c:formatCode>
                <c:ptCount val="5"/>
                <c:pt idx="0">
                  <c:v>4.3</c:v>
                </c:pt>
                <c:pt idx="1">
                  <c:v>2.5</c:v>
                </c:pt>
                <c:pt idx="2">
                  <c:v>3.5</c:v>
                </c:pt>
                <c:pt idx="3">
                  <c:v>4.5</c:v>
                </c:pt>
                <c:pt idx="4">
                  <c:v>5.5</c:v>
                </c:pt>
              </c:numCache>
            </c:numRef>
          </c:val>
          <c:extLst>
            <c:ext xmlns:c16="http://schemas.microsoft.com/office/drawing/2014/chart" uri="{C3380CC4-5D6E-409C-BE32-E72D297353CC}">
              <c16:uniqueId val="{00000000-9F57-AA4E-8623-01921D54194C}"/>
            </c:ext>
          </c:extLst>
        </c:ser>
        <c:ser>
          <c:idx val="1"/>
          <c:order val="1"/>
          <c:tx>
            <c:strRef>
              <c:f>Sheet1!$C$1</c:f>
              <c:strCache>
                <c:ptCount val="1"/>
                <c:pt idx="0">
                  <c:v>Series 2</c:v>
                </c:pt>
              </c:strCache>
            </c:strRef>
          </c:tx>
          <c:spPr>
            <a:solidFill>
              <a:schemeClr val="accent2"/>
            </a:solidFill>
            <a:ln>
              <a:noFill/>
            </a:ln>
            <a:effectLst/>
          </c:spPr>
          <c:invertIfNegative val="0"/>
          <c:cat>
            <c:strRef>
              <c:f>Sheet1!$A$2:$A$6</c:f>
              <c:strCache>
                <c:ptCount val="5"/>
                <c:pt idx="0">
                  <c:v>AAA</c:v>
                </c:pt>
                <c:pt idx="1">
                  <c:v>BBB</c:v>
                </c:pt>
                <c:pt idx="2">
                  <c:v>CCC</c:v>
                </c:pt>
                <c:pt idx="3">
                  <c:v>DDD</c:v>
                </c:pt>
                <c:pt idx="4">
                  <c:v>EEE</c:v>
                </c:pt>
              </c:strCache>
            </c:strRef>
          </c:cat>
          <c:val>
            <c:numRef>
              <c:f>Sheet1!$C$2:$C$6</c:f>
              <c:numCache>
                <c:formatCode>General</c:formatCode>
                <c:ptCount val="5"/>
                <c:pt idx="0">
                  <c:v>2.4</c:v>
                </c:pt>
                <c:pt idx="1">
                  <c:v>4.4000000000000004</c:v>
                </c:pt>
                <c:pt idx="2">
                  <c:v>1.8</c:v>
                </c:pt>
                <c:pt idx="3">
                  <c:v>2.8</c:v>
                </c:pt>
                <c:pt idx="4">
                  <c:v>3.2</c:v>
                </c:pt>
              </c:numCache>
            </c:numRef>
          </c:val>
          <c:extLst>
            <c:ext xmlns:c16="http://schemas.microsoft.com/office/drawing/2014/chart" uri="{C3380CC4-5D6E-409C-BE32-E72D297353CC}">
              <c16:uniqueId val="{00000001-9F57-AA4E-8623-01921D54194C}"/>
            </c:ext>
          </c:extLst>
        </c:ser>
        <c:ser>
          <c:idx val="2"/>
          <c:order val="2"/>
          <c:tx>
            <c:strRef>
              <c:f>Sheet1!$D$1</c:f>
              <c:strCache>
                <c:ptCount val="1"/>
                <c:pt idx="0">
                  <c:v>Series 3</c:v>
                </c:pt>
              </c:strCache>
            </c:strRef>
          </c:tx>
          <c:spPr>
            <a:solidFill>
              <a:schemeClr val="accent3"/>
            </a:solidFill>
            <a:ln>
              <a:noFill/>
            </a:ln>
            <a:effectLst/>
          </c:spPr>
          <c:invertIfNegative val="0"/>
          <c:cat>
            <c:strRef>
              <c:f>Sheet1!$A$2:$A$6</c:f>
              <c:strCache>
                <c:ptCount val="5"/>
                <c:pt idx="0">
                  <c:v>AAA</c:v>
                </c:pt>
                <c:pt idx="1">
                  <c:v>BBB</c:v>
                </c:pt>
                <c:pt idx="2">
                  <c:v>CCC</c:v>
                </c:pt>
                <c:pt idx="3">
                  <c:v>DDD</c:v>
                </c:pt>
                <c:pt idx="4">
                  <c:v>EEE</c:v>
                </c:pt>
              </c:strCache>
            </c:strRef>
          </c:cat>
          <c:val>
            <c:numRef>
              <c:f>Sheet1!$D$2:$D$6</c:f>
              <c:numCache>
                <c:formatCode>General</c:formatCode>
                <c:ptCount val="5"/>
                <c:pt idx="0">
                  <c:v>2</c:v>
                </c:pt>
                <c:pt idx="1">
                  <c:v>2</c:v>
                </c:pt>
                <c:pt idx="2">
                  <c:v>3</c:v>
                </c:pt>
                <c:pt idx="3">
                  <c:v>5</c:v>
                </c:pt>
                <c:pt idx="4">
                  <c:v>4</c:v>
                </c:pt>
              </c:numCache>
            </c:numRef>
          </c:val>
          <c:extLst>
            <c:ext xmlns:c16="http://schemas.microsoft.com/office/drawing/2014/chart" uri="{C3380CC4-5D6E-409C-BE32-E72D297353CC}">
              <c16:uniqueId val="{00000002-9F57-AA4E-8623-01921D54194C}"/>
            </c:ext>
          </c:extLst>
        </c:ser>
        <c:ser>
          <c:idx val="3"/>
          <c:order val="3"/>
          <c:tx>
            <c:strRef>
              <c:f>Sheet1!$E$1</c:f>
              <c:strCache>
                <c:ptCount val="1"/>
                <c:pt idx="0">
                  <c:v>Series 4</c:v>
                </c:pt>
              </c:strCache>
            </c:strRef>
          </c:tx>
          <c:spPr>
            <a:solidFill>
              <a:schemeClr val="accent4"/>
            </a:solidFill>
            <a:ln>
              <a:noFill/>
            </a:ln>
            <a:effectLst/>
          </c:spPr>
          <c:invertIfNegative val="0"/>
          <c:cat>
            <c:strRef>
              <c:f>Sheet1!$A$2:$A$6</c:f>
              <c:strCache>
                <c:ptCount val="5"/>
                <c:pt idx="0">
                  <c:v>AAA</c:v>
                </c:pt>
                <c:pt idx="1">
                  <c:v>BBB</c:v>
                </c:pt>
                <c:pt idx="2">
                  <c:v>CCC</c:v>
                </c:pt>
                <c:pt idx="3">
                  <c:v>DDD</c:v>
                </c:pt>
                <c:pt idx="4">
                  <c:v>EEE</c:v>
                </c:pt>
              </c:strCache>
            </c:strRef>
          </c:cat>
          <c:val>
            <c:numRef>
              <c:f>Sheet1!$E$2:$E$6</c:f>
              <c:numCache>
                <c:formatCode>General</c:formatCode>
                <c:ptCount val="5"/>
                <c:pt idx="0">
                  <c:v>4</c:v>
                </c:pt>
                <c:pt idx="1">
                  <c:v>2</c:v>
                </c:pt>
                <c:pt idx="2">
                  <c:v>5</c:v>
                </c:pt>
                <c:pt idx="3">
                  <c:v>2</c:v>
                </c:pt>
                <c:pt idx="4">
                  <c:v>3</c:v>
                </c:pt>
              </c:numCache>
            </c:numRef>
          </c:val>
          <c:extLst>
            <c:ext xmlns:c16="http://schemas.microsoft.com/office/drawing/2014/chart" uri="{C3380CC4-5D6E-409C-BE32-E72D297353CC}">
              <c16:uniqueId val="{00000004-9F57-AA4E-8623-01921D54194C}"/>
            </c:ext>
          </c:extLst>
        </c:ser>
        <c:ser>
          <c:idx val="4"/>
          <c:order val="4"/>
          <c:tx>
            <c:strRef>
              <c:f>Sheet1!$F$1</c:f>
              <c:strCache>
                <c:ptCount val="1"/>
                <c:pt idx="0">
                  <c:v>Series 5</c:v>
                </c:pt>
              </c:strCache>
            </c:strRef>
          </c:tx>
          <c:spPr>
            <a:solidFill>
              <a:schemeClr val="accent5"/>
            </a:solidFill>
            <a:ln>
              <a:noFill/>
            </a:ln>
            <a:effectLst/>
          </c:spPr>
          <c:invertIfNegative val="0"/>
          <c:cat>
            <c:strRef>
              <c:f>Sheet1!$A$2:$A$6</c:f>
              <c:strCache>
                <c:ptCount val="5"/>
                <c:pt idx="0">
                  <c:v>AAA</c:v>
                </c:pt>
                <c:pt idx="1">
                  <c:v>BBB</c:v>
                </c:pt>
                <c:pt idx="2">
                  <c:v>CCC</c:v>
                </c:pt>
                <c:pt idx="3">
                  <c:v>DDD</c:v>
                </c:pt>
                <c:pt idx="4">
                  <c:v>EEE</c:v>
                </c:pt>
              </c:strCache>
            </c:strRef>
          </c:cat>
          <c:val>
            <c:numRef>
              <c:f>Sheet1!$F$2:$F$6</c:f>
              <c:numCache>
                <c:formatCode>General</c:formatCode>
                <c:ptCount val="5"/>
                <c:pt idx="0">
                  <c:v>2.2000000000000002</c:v>
                </c:pt>
                <c:pt idx="1">
                  <c:v>4.3</c:v>
                </c:pt>
                <c:pt idx="2">
                  <c:v>3.2</c:v>
                </c:pt>
                <c:pt idx="3">
                  <c:v>1</c:v>
                </c:pt>
                <c:pt idx="4">
                  <c:v>5</c:v>
                </c:pt>
              </c:numCache>
            </c:numRef>
          </c:val>
          <c:extLst>
            <c:ext xmlns:c16="http://schemas.microsoft.com/office/drawing/2014/chart" uri="{C3380CC4-5D6E-409C-BE32-E72D297353CC}">
              <c16:uniqueId val="{00000005-9F57-AA4E-8623-01921D54194C}"/>
            </c:ext>
          </c:extLst>
        </c:ser>
        <c:ser>
          <c:idx val="5"/>
          <c:order val="5"/>
          <c:tx>
            <c:strRef>
              <c:f>Sheet1!$G$1</c:f>
              <c:strCache>
                <c:ptCount val="1"/>
                <c:pt idx="0">
                  <c:v>Series 6</c:v>
                </c:pt>
              </c:strCache>
            </c:strRef>
          </c:tx>
          <c:spPr>
            <a:solidFill>
              <a:schemeClr val="accent6"/>
            </a:solidFill>
            <a:ln>
              <a:noFill/>
            </a:ln>
            <a:effectLst/>
          </c:spPr>
          <c:invertIfNegative val="0"/>
          <c:cat>
            <c:strRef>
              <c:f>Sheet1!$A$2:$A$6</c:f>
              <c:strCache>
                <c:ptCount val="5"/>
                <c:pt idx="0">
                  <c:v>AAA</c:v>
                </c:pt>
                <c:pt idx="1">
                  <c:v>BBB</c:v>
                </c:pt>
                <c:pt idx="2">
                  <c:v>CCC</c:v>
                </c:pt>
                <c:pt idx="3">
                  <c:v>DDD</c:v>
                </c:pt>
                <c:pt idx="4">
                  <c:v>EEE</c:v>
                </c:pt>
              </c:strCache>
            </c:strRef>
          </c:cat>
          <c:val>
            <c:numRef>
              <c:f>Sheet1!$G$2:$G$6</c:f>
              <c:numCache>
                <c:formatCode>General</c:formatCode>
                <c:ptCount val="5"/>
                <c:pt idx="0">
                  <c:v>3</c:v>
                </c:pt>
                <c:pt idx="1">
                  <c:v>3</c:v>
                </c:pt>
                <c:pt idx="2">
                  <c:v>1.5</c:v>
                </c:pt>
                <c:pt idx="3">
                  <c:v>3.5</c:v>
                </c:pt>
                <c:pt idx="4">
                  <c:v>2</c:v>
                </c:pt>
              </c:numCache>
            </c:numRef>
          </c:val>
          <c:extLst>
            <c:ext xmlns:c16="http://schemas.microsoft.com/office/drawing/2014/chart" uri="{C3380CC4-5D6E-409C-BE32-E72D297353CC}">
              <c16:uniqueId val="{00000006-9F57-AA4E-8623-01921D54194C}"/>
            </c:ext>
          </c:extLst>
        </c:ser>
        <c:dLbls>
          <c:showLegendKey val="0"/>
          <c:showVal val="0"/>
          <c:showCatName val="0"/>
          <c:showSerName val="0"/>
          <c:showPercent val="0"/>
          <c:showBubbleSize val="0"/>
        </c:dLbls>
        <c:gapWidth val="219"/>
        <c:overlap val="-27"/>
        <c:axId val="-1378997440"/>
        <c:axId val="-1378964624"/>
      </c:barChart>
      <c:catAx>
        <c:axId val="-1378997440"/>
        <c:scaling>
          <c:orientation val="minMax"/>
        </c:scaling>
        <c:delete val="0"/>
        <c:axPos val="b"/>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78964624"/>
        <c:crosses val="autoZero"/>
        <c:auto val="1"/>
        <c:lblAlgn val="ctr"/>
        <c:lblOffset val="100"/>
        <c:noMultiLvlLbl val="0"/>
      </c:catAx>
      <c:valAx>
        <c:axId val="-1378964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a:solidFill>
              <a:schemeClr val="bg2"/>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7899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Sheet1!$A$2:$A$6</c:f>
              <c:strCache>
                <c:ptCount val="5"/>
                <c:pt idx="0">
                  <c:v>AAA</c:v>
                </c:pt>
                <c:pt idx="1">
                  <c:v>BBB</c:v>
                </c:pt>
                <c:pt idx="2">
                  <c:v>CCC</c:v>
                </c:pt>
                <c:pt idx="3">
                  <c:v>DDD</c:v>
                </c:pt>
                <c:pt idx="4">
                  <c:v>EEE</c:v>
                </c:pt>
              </c:strCache>
            </c:strRef>
          </c:cat>
          <c:val>
            <c:numRef>
              <c:f>Sheet1!$B$2:$B$6</c:f>
              <c:numCache>
                <c:formatCode>General</c:formatCode>
                <c:ptCount val="5"/>
                <c:pt idx="0">
                  <c:v>1</c:v>
                </c:pt>
                <c:pt idx="1">
                  <c:v>2.5</c:v>
                </c:pt>
                <c:pt idx="2">
                  <c:v>3.5</c:v>
                </c:pt>
                <c:pt idx="3">
                  <c:v>2</c:v>
                </c:pt>
                <c:pt idx="4">
                  <c:v>1</c:v>
                </c:pt>
              </c:numCache>
            </c:numRef>
          </c:val>
          <c:smooth val="0"/>
          <c:extLst>
            <c:ext xmlns:c16="http://schemas.microsoft.com/office/drawing/2014/chart" uri="{C3380CC4-5D6E-409C-BE32-E72D297353CC}">
              <c16:uniqueId val="{00000000-FC31-8540-A4F7-7F26526A286B}"/>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Sheet1!$A$2:$A$6</c:f>
              <c:strCache>
                <c:ptCount val="5"/>
                <c:pt idx="0">
                  <c:v>AAA</c:v>
                </c:pt>
                <c:pt idx="1">
                  <c:v>BBB</c:v>
                </c:pt>
                <c:pt idx="2">
                  <c:v>CCC</c:v>
                </c:pt>
                <c:pt idx="3">
                  <c:v>DDD</c:v>
                </c:pt>
                <c:pt idx="4">
                  <c:v>EEE</c:v>
                </c:pt>
              </c:strCache>
            </c:strRef>
          </c:cat>
          <c:val>
            <c:numRef>
              <c:f>Sheet1!$C$2:$C$6</c:f>
              <c:numCache>
                <c:formatCode>General</c:formatCode>
                <c:ptCount val="5"/>
                <c:pt idx="0">
                  <c:v>2</c:v>
                </c:pt>
                <c:pt idx="1">
                  <c:v>2.2000000000000002</c:v>
                </c:pt>
                <c:pt idx="2">
                  <c:v>3</c:v>
                </c:pt>
                <c:pt idx="3">
                  <c:v>2.8</c:v>
                </c:pt>
                <c:pt idx="4">
                  <c:v>3.2</c:v>
                </c:pt>
              </c:numCache>
            </c:numRef>
          </c:val>
          <c:smooth val="0"/>
          <c:extLst>
            <c:ext xmlns:c16="http://schemas.microsoft.com/office/drawing/2014/chart" uri="{C3380CC4-5D6E-409C-BE32-E72D297353CC}">
              <c16:uniqueId val="{00000001-FC31-8540-A4F7-7F26526A286B}"/>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Sheet1!$A$2:$A$6</c:f>
              <c:strCache>
                <c:ptCount val="5"/>
                <c:pt idx="0">
                  <c:v>AAA</c:v>
                </c:pt>
                <c:pt idx="1">
                  <c:v>BBB</c:v>
                </c:pt>
                <c:pt idx="2">
                  <c:v>CCC</c:v>
                </c:pt>
                <c:pt idx="3">
                  <c:v>DDD</c:v>
                </c:pt>
                <c:pt idx="4">
                  <c:v>EEE</c:v>
                </c:pt>
              </c:strCache>
            </c:strRef>
          </c:cat>
          <c:val>
            <c:numRef>
              <c:f>Sheet1!$D$2:$D$6</c:f>
              <c:numCache>
                <c:formatCode>General</c:formatCode>
                <c:ptCount val="5"/>
                <c:pt idx="0">
                  <c:v>1.5</c:v>
                </c:pt>
                <c:pt idx="1">
                  <c:v>2</c:v>
                </c:pt>
                <c:pt idx="2">
                  <c:v>2.5</c:v>
                </c:pt>
                <c:pt idx="3">
                  <c:v>5</c:v>
                </c:pt>
                <c:pt idx="4">
                  <c:v>4</c:v>
                </c:pt>
              </c:numCache>
            </c:numRef>
          </c:val>
          <c:smooth val="0"/>
          <c:extLst>
            <c:ext xmlns:c16="http://schemas.microsoft.com/office/drawing/2014/chart" uri="{C3380CC4-5D6E-409C-BE32-E72D297353CC}">
              <c16:uniqueId val="{00000002-FC31-8540-A4F7-7F26526A286B}"/>
            </c:ext>
          </c:extLst>
        </c:ser>
        <c:ser>
          <c:idx val="3"/>
          <c:order val="3"/>
          <c:tx>
            <c:strRef>
              <c:f>Sheet1!$E$1</c:f>
              <c:strCache>
                <c:ptCount val="1"/>
                <c:pt idx="0">
                  <c:v>Series 4</c:v>
                </c:pt>
              </c:strCache>
            </c:strRef>
          </c:tx>
          <c:spPr>
            <a:ln w="28575" cap="rnd">
              <a:solidFill>
                <a:schemeClr val="accent4"/>
              </a:solidFill>
              <a:round/>
            </a:ln>
            <a:effectLst/>
          </c:spPr>
          <c:marker>
            <c:symbol val="none"/>
          </c:marker>
          <c:cat>
            <c:strRef>
              <c:f>Sheet1!$A$2:$A$6</c:f>
              <c:strCache>
                <c:ptCount val="5"/>
                <c:pt idx="0">
                  <c:v>AAA</c:v>
                </c:pt>
                <c:pt idx="1">
                  <c:v>BBB</c:v>
                </c:pt>
                <c:pt idx="2">
                  <c:v>CCC</c:v>
                </c:pt>
                <c:pt idx="3">
                  <c:v>DDD</c:v>
                </c:pt>
                <c:pt idx="4">
                  <c:v>EEE</c:v>
                </c:pt>
              </c:strCache>
            </c:strRef>
          </c:cat>
          <c:val>
            <c:numRef>
              <c:f>Sheet1!$E$2:$E$6</c:f>
              <c:numCache>
                <c:formatCode>General</c:formatCode>
                <c:ptCount val="5"/>
                <c:pt idx="0">
                  <c:v>3</c:v>
                </c:pt>
                <c:pt idx="1">
                  <c:v>2.5</c:v>
                </c:pt>
                <c:pt idx="2">
                  <c:v>3</c:v>
                </c:pt>
                <c:pt idx="3">
                  <c:v>2</c:v>
                </c:pt>
                <c:pt idx="4">
                  <c:v>3</c:v>
                </c:pt>
              </c:numCache>
            </c:numRef>
          </c:val>
          <c:smooth val="0"/>
          <c:extLst>
            <c:ext xmlns:c16="http://schemas.microsoft.com/office/drawing/2014/chart" uri="{C3380CC4-5D6E-409C-BE32-E72D297353CC}">
              <c16:uniqueId val="{00000003-FC31-8540-A4F7-7F26526A286B}"/>
            </c:ext>
          </c:extLst>
        </c:ser>
        <c:dLbls>
          <c:showLegendKey val="0"/>
          <c:showVal val="0"/>
          <c:showCatName val="0"/>
          <c:showSerName val="0"/>
          <c:showPercent val="0"/>
          <c:showBubbleSize val="0"/>
        </c:dLbls>
        <c:smooth val="0"/>
        <c:axId val="-1376445776"/>
        <c:axId val="-1376440752"/>
      </c:lineChart>
      <c:catAx>
        <c:axId val="-1376445776"/>
        <c:scaling>
          <c:orientation val="minMax"/>
        </c:scaling>
        <c:delete val="0"/>
        <c:axPos val="b"/>
        <c:numFmt formatCode="General" sourceLinked="1"/>
        <c:majorTickMark val="none"/>
        <c:minorTickMark val="none"/>
        <c:tickLblPos val="nextTo"/>
        <c:spPr>
          <a:noFill/>
          <a:ln w="6350" cap="flat" cmpd="sng" algn="ctr">
            <a:solidFill>
              <a:schemeClr val="bg2"/>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76440752"/>
        <c:crosses val="autoZero"/>
        <c:auto val="1"/>
        <c:lblAlgn val="ctr"/>
        <c:lblOffset val="100"/>
        <c:noMultiLvlLbl val="0"/>
      </c:catAx>
      <c:valAx>
        <c:axId val="-1376440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6350">
            <a:solidFill>
              <a:schemeClr val="bg2"/>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7644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6"/>
              </a:solidFill>
              <a:ln w="19050">
                <a:noFill/>
              </a:ln>
              <a:effectLst/>
            </c:spPr>
            <c:extLst>
              <c:ext xmlns:c16="http://schemas.microsoft.com/office/drawing/2014/chart" uri="{C3380CC4-5D6E-409C-BE32-E72D297353CC}">
                <c16:uniqueId val="{00000002-6B3F-E546-BC18-C6DD55C749DF}"/>
              </c:ext>
            </c:extLst>
          </c:dPt>
          <c:dPt>
            <c:idx val="1"/>
            <c:bubble3D val="0"/>
            <c:spPr>
              <a:solidFill>
                <a:schemeClr val="accent1"/>
              </a:solidFill>
              <a:ln w="19050">
                <a:noFill/>
              </a:ln>
              <a:effectLst/>
            </c:spPr>
            <c:extLst>
              <c:ext xmlns:c16="http://schemas.microsoft.com/office/drawing/2014/chart" uri="{C3380CC4-5D6E-409C-BE32-E72D297353CC}">
                <c16:uniqueId val="{00000003-6B3F-E546-BC18-C6DD55C749DF}"/>
              </c:ext>
            </c:extLst>
          </c:dPt>
          <c:dPt>
            <c:idx val="2"/>
            <c:bubble3D val="0"/>
            <c:spPr>
              <a:solidFill>
                <a:schemeClr val="bg2"/>
              </a:solidFill>
              <a:ln w="19050">
                <a:noFill/>
              </a:ln>
              <a:effectLst/>
            </c:spPr>
            <c:extLst>
              <c:ext xmlns:c16="http://schemas.microsoft.com/office/drawing/2014/chart" uri="{C3380CC4-5D6E-409C-BE32-E72D297353CC}">
                <c16:uniqueId val="{00000004-6B3F-E546-BC18-C6DD55C749DF}"/>
              </c:ext>
            </c:extLst>
          </c:dPt>
          <c:dPt>
            <c:idx val="3"/>
            <c:bubble3D val="0"/>
            <c:spPr>
              <a:solidFill>
                <a:schemeClr val="accent4"/>
              </a:solidFill>
              <a:ln w="19050">
                <a:noFill/>
              </a:ln>
              <a:effectLst/>
            </c:spPr>
            <c:extLst>
              <c:ext xmlns:c16="http://schemas.microsoft.com/office/drawing/2014/chart" uri="{C3380CC4-5D6E-409C-BE32-E72D297353CC}">
                <c16:uniqueId val="{00000005-6B3F-E546-BC18-C6DD55C749DF}"/>
              </c:ext>
            </c:extLst>
          </c:dPt>
          <c:dLbls>
            <c:spPr>
              <a:noFill/>
              <a:ln>
                <a:noFill/>
              </a:ln>
              <a:effectLst/>
            </c:spPr>
            <c:txPr>
              <a:bodyPr rot="0" spcFirstLastPara="1" vertOverflow="overflow" horzOverflow="overflow" vert="horz" wrap="square" lIns="0" tIns="0" rIns="0" bIns="0" anchor="ctr" anchorCtr="0">
                <a:noAutofit/>
              </a:bodyPr>
              <a:lstStyle/>
              <a:p>
                <a:pPr>
                  <a:defRPr sz="1197"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3"/>
                <c:pt idx="0">
                  <c:v>1st Qtr</c:v>
                </c:pt>
                <c:pt idx="1">
                  <c:v>2nd Qtr</c:v>
                </c:pt>
                <c:pt idx="2">
                  <c:v>3rd Qtr</c:v>
                </c:pt>
              </c:strCache>
            </c:strRef>
          </c:cat>
          <c:val>
            <c:numRef>
              <c:f>Sheet1!$B$2:$B$5</c:f>
              <c:numCache>
                <c:formatCode>0%</c:formatCode>
                <c:ptCount val="4"/>
                <c:pt idx="0">
                  <c:v>0.25</c:v>
                </c:pt>
                <c:pt idx="1">
                  <c:v>0.25</c:v>
                </c:pt>
                <c:pt idx="2">
                  <c:v>0.5</c:v>
                </c:pt>
              </c:numCache>
            </c:numRef>
          </c:val>
          <c:extLst>
            <c:ext xmlns:c16="http://schemas.microsoft.com/office/drawing/2014/chart" uri="{C3380CC4-5D6E-409C-BE32-E72D297353CC}">
              <c16:uniqueId val="{00000000-6B3F-E546-BC18-C6DD55C749D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23BD5-5608-A845-A2BA-881AB736CE13}" type="datetimeFigureOut">
              <a:t>5/19/2025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C2555-0640-9C49-A4F2-454187C72866}" type="slidenum">
              <a:t>‹#›</a:t>
            </a:fld>
            <a:endParaRPr lang="en-GB"/>
          </a:p>
        </p:txBody>
      </p:sp>
    </p:spTree>
    <p:extLst>
      <p:ext uri="{BB962C8B-B14F-4D97-AF65-F5344CB8AC3E}">
        <p14:creationId xmlns:p14="http://schemas.microsoft.com/office/powerpoint/2010/main" val="246116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336E-6B6B-4C14-96F8-AE89DCA7790A}"/>
              </a:ext>
            </a:extLst>
          </p:cNvPr>
          <p:cNvSpPr>
            <a:spLocks noGrp="1"/>
          </p:cNvSpPr>
          <p:nvPr>
            <p:ph type="ctrTitle" hasCustomPrompt="1"/>
          </p:nvPr>
        </p:nvSpPr>
        <p:spPr>
          <a:xfrm>
            <a:off x="468000" y="918000"/>
            <a:ext cx="5040000" cy="1296000"/>
          </a:xfrm>
        </p:spPr>
        <p:txBody>
          <a:bodyPr anchor="t">
            <a:normAutofit/>
          </a:bodyPr>
          <a:lstStyle>
            <a:lvl1pPr algn="l">
              <a:defRPr sz="3750">
                <a:solidFill>
                  <a:schemeClr val="bg1"/>
                </a:solidFill>
              </a:defRPr>
            </a:lvl1pPr>
          </a:lstStyle>
          <a:p>
            <a:r>
              <a:rPr lang="en-US"/>
              <a:t>Presentation title</a:t>
            </a:r>
            <a:endParaRPr lang="en-GB"/>
          </a:p>
        </p:txBody>
      </p:sp>
      <p:sp>
        <p:nvSpPr>
          <p:cNvPr id="4" name="Date Placeholder 3">
            <a:extLst>
              <a:ext uri="{FF2B5EF4-FFF2-40B4-BE49-F238E27FC236}">
                <a16:creationId xmlns:a16="http://schemas.microsoft.com/office/drawing/2014/main" id="{8BD09A47-A1CF-4E9A-88E0-386ECECB9255}"/>
              </a:ext>
            </a:extLst>
          </p:cNvPr>
          <p:cNvSpPr>
            <a:spLocks noGrp="1"/>
          </p:cNvSpPr>
          <p:nvPr>
            <p:ph type="dt" sz="half" idx="10"/>
          </p:nvPr>
        </p:nvSpPr>
        <p:spPr>
          <a:xfrm>
            <a:off x="468000" y="2400456"/>
            <a:ext cx="2057400" cy="365125"/>
          </a:xfrm>
        </p:spPr>
        <p:txBody>
          <a:bodyPr/>
          <a:lstStyle>
            <a:lvl1pPr>
              <a:defRPr sz="2400">
                <a:solidFill>
                  <a:schemeClr val="bg1"/>
                </a:solidFill>
              </a:defRPr>
            </a:lvl1pPr>
          </a:lstStyle>
          <a:p>
            <a:r>
              <a:rPr lang="en-GB"/>
              <a:t>D Month Year</a:t>
            </a:r>
          </a:p>
        </p:txBody>
      </p:sp>
      <p:pic>
        <p:nvPicPr>
          <p:cNvPr id="11" name="Picture 10" descr="A picture containing text, clipart&#10;&#10;Description automatically generated">
            <a:extLst>
              <a:ext uri="{FF2B5EF4-FFF2-40B4-BE49-F238E27FC236}">
                <a16:creationId xmlns:a16="http://schemas.microsoft.com/office/drawing/2014/main" id="{0D04E935-9108-CC4C-B73F-7EA19AFF7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Tree>
    <p:extLst>
      <p:ext uri="{BB962C8B-B14F-4D97-AF65-F5344CB8AC3E}">
        <p14:creationId xmlns:p14="http://schemas.microsoft.com/office/powerpoint/2010/main" val="3121618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sp>
        <p:nvSpPr>
          <p:cNvPr id="9" name="Text Placeholder 8">
            <a:extLst>
              <a:ext uri="{FF2B5EF4-FFF2-40B4-BE49-F238E27FC236}">
                <a16:creationId xmlns:a16="http://schemas.microsoft.com/office/drawing/2014/main" id="{3F3C35BD-A3DE-D04C-9B7E-29E316AAECF2}"/>
              </a:ext>
            </a:extLst>
          </p:cNvPr>
          <p:cNvSpPr>
            <a:spLocks noGrp="1"/>
          </p:cNvSpPr>
          <p:nvPr>
            <p:ph type="body" sz="quarter" idx="13"/>
          </p:nvPr>
        </p:nvSpPr>
        <p:spPr>
          <a:xfrm>
            <a:off x="468313" y="1871999"/>
            <a:ext cx="6011862" cy="4464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11" name="Text Placeholder 8">
            <a:extLst>
              <a:ext uri="{FF2B5EF4-FFF2-40B4-BE49-F238E27FC236}">
                <a16:creationId xmlns:a16="http://schemas.microsoft.com/office/drawing/2014/main" id="{CDF1C038-8D09-7C4A-8499-EA5087D2A720}"/>
              </a:ext>
            </a:extLst>
          </p:cNvPr>
          <p:cNvSpPr>
            <a:spLocks noGrp="1"/>
          </p:cNvSpPr>
          <p:nvPr>
            <p:ph type="body" sz="quarter" idx="14"/>
          </p:nvPr>
        </p:nvSpPr>
        <p:spPr>
          <a:xfrm>
            <a:off x="468313" y="1439999"/>
            <a:ext cx="6011862" cy="432000"/>
          </a:xfrm>
        </p:spPr>
        <p:txBody>
          <a:bodyPr/>
          <a:lstStyle>
            <a:lvl1pPr marL="0" indent="0">
              <a:buNone/>
              <a:defRPr>
                <a:latin typeface="+mj-lt"/>
              </a:defRPr>
            </a:lvl1pPr>
          </a:lstStyle>
          <a:p>
            <a:pPr lvl="0"/>
            <a:r>
              <a:rPr lang="en-GB"/>
              <a:t>Click to edit Master text styles</a:t>
            </a:r>
          </a:p>
        </p:txBody>
      </p:sp>
    </p:spTree>
    <p:extLst>
      <p:ext uri="{BB962C8B-B14F-4D97-AF65-F5344CB8AC3E}">
        <p14:creationId xmlns:p14="http://schemas.microsoft.com/office/powerpoint/2010/main" val="156521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with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sp>
        <p:nvSpPr>
          <p:cNvPr id="9" name="Text Placeholder 8">
            <a:extLst>
              <a:ext uri="{FF2B5EF4-FFF2-40B4-BE49-F238E27FC236}">
                <a16:creationId xmlns:a16="http://schemas.microsoft.com/office/drawing/2014/main" id="{3F3C35BD-A3DE-D04C-9B7E-29E316AAECF2}"/>
              </a:ext>
            </a:extLst>
          </p:cNvPr>
          <p:cNvSpPr>
            <a:spLocks noGrp="1"/>
          </p:cNvSpPr>
          <p:nvPr>
            <p:ph type="body" sz="quarter" idx="13"/>
          </p:nvPr>
        </p:nvSpPr>
        <p:spPr>
          <a:xfrm>
            <a:off x="468313" y="1439999"/>
            <a:ext cx="6011862" cy="432000"/>
          </a:xfrm>
        </p:spPr>
        <p:txBody>
          <a:bodyPr/>
          <a:lstStyle>
            <a:lvl1pPr marL="0" indent="0">
              <a:buNone/>
              <a:defRPr>
                <a:latin typeface="+mj-lt"/>
              </a:defRPr>
            </a:lvl1pPr>
          </a:lstStyle>
          <a:p>
            <a:pPr lvl="0"/>
            <a:r>
              <a:rPr lang="en-GB"/>
              <a:t>Click to edit Master text styles</a:t>
            </a:r>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6" name="Text Placeholder 8">
            <a:extLst>
              <a:ext uri="{FF2B5EF4-FFF2-40B4-BE49-F238E27FC236}">
                <a16:creationId xmlns:a16="http://schemas.microsoft.com/office/drawing/2014/main" id="{D5649E9F-AD77-9C4E-968E-52B46E0663F7}"/>
              </a:ext>
            </a:extLst>
          </p:cNvPr>
          <p:cNvSpPr>
            <a:spLocks noGrp="1"/>
          </p:cNvSpPr>
          <p:nvPr>
            <p:ph type="body" sz="quarter" idx="14"/>
          </p:nvPr>
        </p:nvSpPr>
        <p:spPr>
          <a:xfrm>
            <a:off x="468313" y="2782001"/>
            <a:ext cx="4019490" cy="355399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object 2">
            <a:extLst>
              <a:ext uri="{FF2B5EF4-FFF2-40B4-BE49-F238E27FC236}">
                <a16:creationId xmlns:a16="http://schemas.microsoft.com/office/drawing/2014/main" id="{1EFFDB19-C9BF-E44B-A9F9-8453D74BF61F}"/>
              </a:ext>
            </a:extLst>
          </p:cNvPr>
          <p:cNvSpPr/>
          <p:nvPr userDrawn="1"/>
        </p:nvSpPr>
        <p:spPr>
          <a:xfrm>
            <a:off x="4857750" y="2730571"/>
            <a:ext cx="3810096" cy="0"/>
          </a:xfrm>
          <a:custGeom>
            <a:avLst/>
            <a:gdLst/>
            <a:ahLst/>
            <a:cxnLst/>
            <a:rect l="l" t="t" r="r" b="b"/>
            <a:pathLst>
              <a:path w="8376919">
                <a:moveTo>
                  <a:pt x="0" y="0"/>
                </a:moveTo>
                <a:lnTo>
                  <a:pt x="8376708" y="0"/>
                </a:lnTo>
              </a:path>
            </a:pathLst>
          </a:custGeom>
          <a:ln w="20941">
            <a:solidFill>
              <a:schemeClr val="accent1"/>
            </a:solidFill>
          </a:ln>
        </p:spPr>
        <p:txBody>
          <a:bodyPr wrap="square" lIns="0" tIns="0" rIns="0" bIns="0" rtlCol="0"/>
          <a:lstStyle/>
          <a:p>
            <a:endParaRPr sz="372"/>
          </a:p>
        </p:txBody>
      </p:sp>
      <p:sp>
        <p:nvSpPr>
          <p:cNvPr id="17" name="object 5">
            <a:extLst>
              <a:ext uri="{FF2B5EF4-FFF2-40B4-BE49-F238E27FC236}">
                <a16:creationId xmlns:a16="http://schemas.microsoft.com/office/drawing/2014/main" id="{1AF83EC1-C982-254D-AA4C-8D59C31117EA}"/>
              </a:ext>
            </a:extLst>
          </p:cNvPr>
          <p:cNvSpPr/>
          <p:nvPr userDrawn="1"/>
        </p:nvSpPr>
        <p:spPr>
          <a:xfrm>
            <a:off x="714375" y="2730571"/>
            <a:ext cx="3810096" cy="0"/>
          </a:xfrm>
          <a:custGeom>
            <a:avLst/>
            <a:gdLst/>
            <a:ahLst/>
            <a:cxnLst/>
            <a:rect l="l" t="t" r="r" b="b"/>
            <a:pathLst>
              <a:path w="8376920">
                <a:moveTo>
                  <a:pt x="0" y="0"/>
                </a:moveTo>
                <a:lnTo>
                  <a:pt x="8376708" y="0"/>
                </a:lnTo>
              </a:path>
            </a:pathLst>
          </a:custGeom>
          <a:ln w="20941">
            <a:solidFill>
              <a:schemeClr val="accent1"/>
            </a:solidFill>
          </a:ln>
        </p:spPr>
        <p:txBody>
          <a:bodyPr wrap="square" lIns="0" tIns="0" rIns="0" bIns="0" rtlCol="0"/>
          <a:lstStyle/>
          <a:p>
            <a:endParaRPr sz="372"/>
          </a:p>
        </p:txBody>
      </p:sp>
      <p:sp>
        <p:nvSpPr>
          <p:cNvPr id="20" name="Text Placeholder 8">
            <a:extLst>
              <a:ext uri="{FF2B5EF4-FFF2-40B4-BE49-F238E27FC236}">
                <a16:creationId xmlns:a16="http://schemas.microsoft.com/office/drawing/2014/main" id="{480D09D7-5983-9744-B71A-A6C09B124D65}"/>
              </a:ext>
            </a:extLst>
          </p:cNvPr>
          <p:cNvSpPr>
            <a:spLocks noGrp="1"/>
          </p:cNvSpPr>
          <p:nvPr>
            <p:ph type="body" sz="quarter" idx="17"/>
          </p:nvPr>
        </p:nvSpPr>
        <p:spPr>
          <a:xfrm>
            <a:off x="4608000" y="2782001"/>
            <a:ext cx="4019490" cy="355399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8">
            <a:extLst>
              <a:ext uri="{FF2B5EF4-FFF2-40B4-BE49-F238E27FC236}">
                <a16:creationId xmlns:a16="http://schemas.microsoft.com/office/drawing/2014/main" id="{942CF8E2-D54A-934C-9F55-472C4D688D5D}"/>
              </a:ext>
            </a:extLst>
          </p:cNvPr>
          <p:cNvSpPr>
            <a:spLocks noGrp="1"/>
          </p:cNvSpPr>
          <p:nvPr>
            <p:ph type="body" sz="quarter" idx="15" hasCustomPrompt="1"/>
          </p:nvPr>
        </p:nvSpPr>
        <p:spPr>
          <a:xfrm>
            <a:off x="722514" y="2424753"/>
            <a:ext cx="3765289" cy="288000"/>
          </a:xfrm>
        </p:spPr>
        <p:txBody>
          <a:bodyPr/>
          <a:lstStyle>
            <a:lvl1pPr marL="0" indent="0">
              <a:buNone/>
              <a:defRPr>
                <a:latin typeface="+mj-lt"/>
              </a:defRPr>
            </a:lvl1pPr>
          </a:lstStyle>
          <a:p>
            <a:pPr lvl="0"/>
            <a:r>
              <a:rPr lang="en-GB"/>
              <a:t>Add Title</a:t>
            </a:r>
          </a:p>
        </p:txBody>
      </p:sp>
      <p:sp>
        <p:nvSpPr>
          <p:cNvPr id="22" name="Text Placeholder 8">
            <a:extLst>
              <a:ext uri="{FF2B5EF4-FFF2-40B4-BE49-F238E27FC236}">
                <a16:creationId xmlns:a16="http://schemas.microsoft.com/office/drawing/2014/main" id="{F43DA339-FFC0-164F-B93B-2EDC6021D929}"/>
              </a:ext>
            </a:extLst>
          </p:cNvPr>
          <p:cNvSpPr>
            <a:spLocks noGrp="1"/>
          </p:cNvSpPr>
          <p:nvPr>
            <p:ph type="body" sz="quarter" idx="16" hasCustomPrompt="1"/>
          </p:nvPr>
        </p:nvSpPr>
        <p:spPr>
          <a:xfrm>
            <a:off x="4885082" y="2424753"/>
            <a:ext cx="3765289" cy="288000"/>
          </a:xfrm>
        </p:spPr>
        <p:txBody>
          <a:bodyPr/>
          <a:lstStyle>
            <a:lvl1pPr marL="0" indent="0">
              <a:buNone/>
              <a:defRPr>
                <a:latin typeface="+mj-lt"/>
              </a:defRPr>
            </a:lvl1pPr>
          </a:lstStyle>
          <a:p>
            <a:pPr lvl="0"/>
            <a:r>
              <a:rPr lang="en-GB"/>
              <a:t>Add Title</a:t>
            </a:r>
          </a:p>
        </p:txBody>
      </p:sp>
    </p:spTree>
    <p:extLst>
      <p:ext uri="{BB962C8B-B14F-4D97-AF65-F5344CB8AC3E}">
        <p14:creationId xmlns:p14="http://schemas.microsoft.com/office/powerpoint/2010/main" val="191393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a:xfrm>
            <a:off x="468000" y="396000"/>
            <a:ext cx="6766982" cy="720000"/>
          </a:xfrm>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sp>
        <p:nvSpPr>
          <p:cNvPr id="9" name="Text Placeholder 8">
            <a:extLst>
              <a:ext uri="{FF2B5EF4-FFF2-40B4-BE49-F238E27FC236}">
                <a16:creationId xmlns:a16="http://schemas.microsoft.com/office/drawing/2014/main" id="{3F3C35BD-A3DE-D04C-9B7E-29E316AAECF2}"/>
              </a:ext>
            </a:extLst>
          </p:cNvPr>
          <p:cNvSpPr>
            <a:spLocks noGrp="1"/>
          </p:cNvSpPr>
          <p:nvPr>
            <p:ph type="body" sz="quarter" idx="13"/>
          </p:nvPr>
        </p:nvSpPr>
        <p:spPr>
          <a:xfrm>
            <a:off x="468313" y="1439999"/>
            <a:ext cx="6766982" cy="432000"/>
          </a:xfrm>
        </p:spPr>
        <p:txBody>
          <a:bodyPr/>
          <a:lstStyle>
            <a:lvl1pPr marL="0" indent="0">
              <a:buNone/>
              <a:defRPr>
                <a:latin typeface="+mj-lt"/>
              </a:defRPr>
            </a:lvl1pPr>
          </a:lstStyle>
          <a:p>
            <a:pPr lvl="0"/>
            <a:r>
              <a:rPr lang="en-GB"/>
              <a:t>Click to edit Master text styles</a:t>
            </a:r>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6" name="Text Placeholder 8">
            <a:extLst>
              <a:ext uri="{FF2B5EF4-FFF2-40B4-BE49-F238E27FC236}">
                <a16:creationId xmlns:a16="http://schemas.microsoft.com/office/drawing/2014/main" id="{D5649E9F-AD77-9C4E-968E-52B46E0663F7}"/>
              </a:ext>
            </a:extLst>
          </p:cNvPr>
          <p:cNvSpPr>
            <a:spLocks noGrp="1"/>
          </p:cNvSpPr>
          <p:nvPr>
            <p:ph type="body" sz="quarter" idx="14"/>
          </p:nvPr>
        </p:nvSpPr>
        <p:spPr>
          <a:xfrm>
            <a:off x="468313" y="2424703"/>
            <a:ext cx="3312000" cy="3911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8">
            <a:extLst>
              <a:ext uri="{FF2B5EF4-FFF2-40B4-BE49-F238E27FC236}">
                <a16:creationId xmlns:a16="http://schemas.microsoft.com/office/drawing/2014/main" id="{99DE40DD-44F4-6148-BE03-882417A68717}"/>
              </a:ext>
            </a:extLst>
          </p:cNvPr>
          <p:cNvSpPr>
            <a:spLocks noGrp="1"/>
          </p:cNvSpPr>
          <p:nvPr>
            <p:ph type="body" sz="quarter" idx="18"/>
          </p:nvPr>
        </p:nvSpPr>
        <p:spPr>
          <a:xfrm>
            <a:off x="3923295" y="2424703"/>
            <a:ext cx="3312000" cy="3911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30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sp>
        <p:nvSpPr>
          <p:cNvPr id="9" name="Text Placeholder 8">
            <a:extLst>
              <a:ext uri="{FF2B5EF4-FFF2-40B4-BE49-F238E27FC236}">
                <a16:creationId xmlns:a16="http://schemas.microsoft.com/office/drawing/2014/main" id="{3F3C35BD-A3DE-D04C-9B7E-29E316AAECF2}"/>
              </a:ext>
            </a:extLst>
          </p:cNvPr>
          <p:cNvSpPr>
            <a:spLocks noGrp="1"/>
          </p:cNvSpPr>
          <p:nvPr>
            <p:ph type="body" sz="quarter" idx="13"/>
          </p:nvPr>
        </p:nvSpPr>
        <p:spPr>
          <a:xfrm>
            <a:off x="468313" y="1439999"/>
            <a:ext cx="6011862" cy="432000"/>
          </a:xfrm>
        </p:spPr>
        <p:txBody>
          <a:bodyPr/>
          <a:lstStyle>
            <a:lvl1pPr marL="0" indent="0">
              <a:buNone/>
              <a:defRPr>
                <a:latin typeface="+mj-lt"/>
              </a:defRPr>
            </a:lvl1pPr>
          </a:lstStyle>
          <a:p>
            <a:pPr lvl="0"/>
            <a:r>
              <a:rPr lang="en-GB"/>
              <a:t>Click to edit Master text styles</a:t>
            </a:r>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6" name="Text Placeholder 8">
            <a:extLst>
              <a:ext uri="{FF2B5EF4-FFF2-40B4-BE49-F238E27FC236}">
                <a16:creationId xmlns:a16="http://schemas.microsoft.com/office/drawing/2014/main" id="{D5649E9F-AD77-9C4E-968E-52B46E0663F7}"/>
              </a:ext>
            </a:extLst>
          </p:cNvPr>
          <p:cNvSpPr>
            <a:spLocks noGrp="1"/>
          </p:cNvSpPr>
          <p:nvPr>
            <p:ph type="body" sz="quarter" idx="14"/>
          </p:nvPr>
        </p:nvSpPr>
        <p:spPr>
          <a:xfrm>
            <a:off x="468313" y="2782002"/>
            <a:ext cx="2675057" cy="3029518"/>
          </a:xfrm>
        </p:spPr>
        <p:txBody>
          <a:bodyPr/>
          <a:lstStyle>
            <a:lvl1pPr marL="180000" indent="-180000">
              <a:defRPr sz="1200"/>
            </a:lvl1pPr>
            <a:lvl2pPr marL="180000">
              <a:defRPr sz="1200"/>
            </a:lvl2pPr>
            <a:lvl3pPr marL="180000" indent="-180000">
              <a:defRPr sz="1200"/>
            </a:lvl3pPr>
            <a:lvl4pPr marL="180000" indent="-180000">
              <a:defRPr sz="1200"/>
            </a:lvl4pPr>
            <a:lvl5pPr marL="180000" indent="-1800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1" name="Text Placeholder 8">
            <a:extLst>
              <a:ext uri="{FF2B5EF4-FFF2-40B4-BE49-F238E27FC236}">
                <a16:creationId xmlns:a16="http://schemas.microsoft.com/office/drawing/2014/main" id="{942CF8E2-D54A-934C-9F55-472C4D688D5D}"/>
              </a:ext>
            </a:extLst>
          </p:cNvPr>
          <p:cNvSpPr>
            <a:spLocks noGrp="1"/>
          </p:cNvSpPr>
          <p:nvPr>
            <p:ph type="body" sz="quarter" idx="15" hasCustomPrompt="1"/>
          </p:nvPr>
        </p:nvSpPr>
        <p:spPr>
          <a:xfrm>
            <a:off x="666751" y="2424753"/>
            <a:ext cx="2476620" cy="288000"/>
          </a:xfrm>
        </p:spPr>
        <p:txBody>
          <a:bodyPr/>
          <a:lstStyle>
            <a:lvl1pPr marL="0" indent="0">
              <a:buNone/>
              <a:defRPr sz="1200">
                <a:latin typeface="+mj-lt"/>
              </a:defRPr>
            </a:lvl1pPr>
          </a:lstStyle>
          <a:p>
            <a:pPr lvl="0"/>
            <a:r>
              <a:rPr lang="en-GB"/>
              <a:t>Add Title</a:t>
            </a:r>
          </a:p>
        </p:txBody>
      </p:sp>
      <p:sp>
        <p:nvSpPr>
          <p:cNvPr id="12" name="object 8">
            <a:extLst>
              <a:ext uri="{FF2B5EF4-FFF2-40B4-BE49-F238E27FC236}">
                <a16:creationId xmlns:a16="http://schemas.microsoft.com/office/drawing/2014/main" id="{13B476EA-AE03-484E-9AC8-9B820A5CC43C}"/>
              </a:ext>
            </a:extLst>
          </p:cNvPr>
          <p:cNvSpPr/>
          <p:nvPr userDrawn="1"/>
        </p:nvSpPr>
        <p:spPr>
          <a:xfrm>
            <a:off x="666750" y="2737715"/>
            <a:ext cx="2476620" cy="0"/>
          </a:xfrm>
          <a:custGeom>
            <a:avLst/>
            <a:gdLst/>
            <a:ahLst/>
            <a:cxnLst/>
            <a:rect l="l" t="t" r="r" b="b"/>
            <a:pathLst>
              <a:path w="5445125">
                <a:moveTo>
                  <a:pt x="0" y="0"/>
                </a:moveTo>
                <a:lnTo>
                  <a:pt x="5444860" y="0"/>
                </a:lnTo>
              </a:path>
            </a:pathLst>
          </a:custGeom>
          <a:ln w="20941">
            <a:solidFill>
              <a:srgbClr val="00859B"/>
            </a:solidFill>
          </a:ln>
        </p:spPr>
        <p:txBody>
          <a:bodyPr wrap="square" lIns="0" tIns="0" rIns="0" bIns="0" rtlCol="0"/>
          <a:lstStyle/>
          <a:p>
            <a:endParaRPr sz="372"/>
          </a:p>
        </p:txBody>
      </p:sp>
      <p:sp>
        <p:nvSpPr>
          <p:cNvPr id="13" name="object 11">
            <a:extLst>
              <a:ext uri="{FF2B5EF4-FFF2-40B4-BE49-F238E27FC236}">
                <a16:creationId xmlns:a16="http://schemas.microsoft.com/office/drawing/2014/main" id="{7F30F446-8562-6B4E-98E4-9BBE98F20C57}"/>
              </a:ext>
            </a:extLst>
          </p:cNvPr>
          <p:cNvSpPr/>
          <p:nvPr userDrawn="1"/>
        </p:nvSpPr>
        <p:spPr>
          <a:xfrm>
            <a:off x="3429000" y="2737715"/>
            <a:ext cx="2476620" cy="0"/>
          </a:xfrm>
          <a:custGeom>
            <a:avLst/>
            <a:gdLst/>
            <a:ahLst/>
            <a:cxnLst/>
            <a:rect l="l" t="t" r="r" b="b"/>
            <a:pathLst>
              <a:path w="5445125">
                <a:moveTo>
                  <a:pt x="0" y="0"/>
                </a:moveTo>
                <a:lnTo>
                  <a:pt x="5444860" y="0"/>
                </a:lnTo>
              </a:path>
            </a:pathLst>
          </a:custGeom>
          <a:ln w="20941">
            <a:solidFill>
              <a:srgbClr val="00859B"/>
            </a:solidFill>
          </a:ln>
        </p:spPr>
        <p:txBody>
          <a:bodyPr wrap="square" lIns="0" tIns="0" rIns="0" bIns="0" rtlCol="0"/>
          <a:lstStyle/>
          <a:p>
            <a:endParaRPr sz="372"/>
          </a:p>
        </p:txBody>
      </p:sp>
      <p:sp>
        <p:nvSpPr>
          <p:cNvPr id="14" name="object 14">
            <a:extLst>
              <a:ext uri="{FF2B5EF4-FFF2-40B4-BE49-F238E27FC236}">
                <a16:creationId xmlns:a16="http://schemas.microsoft.com/office/drawing/2014/main" id="{989D4E64-4A7F-EC40-AD9D-C2872EC932F3}"/>
              </a:ext>
            </a:extLst>
          </p:cNvPr>
          <p:cNvSpPr/>
          <p:nvPr userDrawn="1"/>
        </p:nvSpPr>
        <p:spPr>
          <a:xfrm>
            <a:off x="6191250" y="2737715"/>
            <a:ext cx="2476620" cy="0"/>
          </a:xfrm>
          <a:custGeom>
            <a:avLst/>
            <a:gdLst/>
            <a:ahLst/>
            <a:cxnLst/>
            <a:rect l="l" t="t" r="r" b="b"/>
            <a:pathLst>
              <a:path w="5445125">
                <a:moveTo>
                  <a:pt x="0" y="0"/>
                </a:moveTo>
                <a:lnTo>
                  <a:pt x="5444860" y="0"/>
                </a:lnTo>
              </a:path>
            </a:pathLst>
          </a:custGeom>
          <a:ln w="20941">
            <a:solidFill>
              <a:srgbClr val="00859B"/>
            </a:solidFill>
          </a:ln>
        </p:spPr>
        <p:txBody>
          <a:bodyPr wrap="square" lIns="0" tIns="0" rIns="0" bIns="0" rtlCol="0"/>
          <a:lstStyle/>
          <a:p>
            <a:endParaRPr sz="372"/>
          </a:p>
        </p:txBody>
      </p:sp>
      <p:sp>
        <p:nvSpPr>
          <p:cNvPr id="18" name="Text Placeholder 8">
            <a:extLst>
              <a:ext uri="{FF2B5EF4-FFF2-40B4-BE49-F238E27FC236}">
                <a16:creationId xmlns:a16="http://schemas.microsoft.com/office/drawing/2014/main" id="{12E1D71D-B36C-6942-8EE6-FCA22C7D62C9}"/>
              </a:ext>
            </a:extLst>
          </p:cNvPr>
          <p:cNvSpPr>
            <a:spLocks noGrp="1"/>
          </p:cNvSpPr>
          <p:nvPr>
            <p:ph type="body" sz="quarter" idx="17" hasCustomPrompt="1"/>
          </p:nvPr>
        </p:nvSpPr>
        <p:spPr>
          <a:xfrm>
            <a:off x="3429000" y="2424753"/>
            <a:ext cx="2476620" cy="288000"/>
          </a:xfrm>
        </p:spPr>
        <p:txBody>
          <a:bodyPr/>
          <a:lstStyle>
            <a:lvl1pPr marL="0" indent="0">
              <a:buNone/>
              <a:defRPr sz="1200">
                <a:latin typeface="+mj-lt"/>
              </a:defRPr>
            </a:lvl1pPr>
          </a:lstStyle>
          <a:p>
            <a:pPr lvl="0"/>
            <a:r>
              <a:rPr lang="en-GB"/>
              <a:t>Add Title</a:t>
            </a:r>
          </a:p>
        </p:txBody>
      </p:sp>
      <p:sp>
        <p:nvSpPr>
          <p:cNvPr id="23" name="Text Placeholder 8">
            <a:extLst>
              <a:ext uri="{FF2B5EF4-FFF2-40B4-BE49-F238E27FC236}">
                <a16:creationId xmlns:a16="http://schemas.microsoft.com/office/drawing/2014/main" id="{5930375A-8F45-0349-9D7D-452E442469A9}"/>
              </a:ext>
            </a:extLst>
          </p:cNvPr>
          <p:cNvSpPr>
            <a:spLocks noGrp="1"/>
          </p:cNvSpPr>
          <p:nvPr>
            <p:ph type="body" sz="quarter" idx="19" hasCustomPrompt="1"/>
          </p:nvPr>
        </p:nvSpPr>
        <p:spPr>
          <a:xfrm>
            <a:off x="6191248" y="2424753"/>
            <a:ext cx="2476620" cy="288000"/>
          </a:xfrm>
        </p:spPr>
        <p:txBody>
          <a:bodyPr/>
          <a:lstStyle>
            <a:lvl1pPr marL="0" indent="0">
              <a:buNone/>
              <a:defRPr sz="1200">
                <a:latin typeface="+mj-lt"/>
              </a:defRPr>
            </a:lvl1pPr>
          </a:lstStyle>
          <a:p>
            <a:pPr lvl="0"/>
            <a:r>
              <a:rPr lang="en-GB"/>
              <a:t>Add Title</a:t>
            </a:r>
          </a:p>
        </p:txBody>
      </p:sp>
      <p:sp>
        <p:nvSpPr>
          <p:cNvPr id="26" name="Text Placeholder 8">
            <a:extLst>
              <a:ext uri="{FF2B5EF4-FFF2-40B4-BE49-F238E27FC236}">
                <a16:creationId xmlns:a16="http://schemas.microsoft.com/office/drawing/2014/main" id="{FB6297A8-D819-EB42-B26B-B60FBFB342EC}"/>
              </a:ext>
            </a:extLst>
          </p:cNvPr>
          <p:cNvSpPr>
            <a:spLocks noGrp="1"/>
          </p:cNvSpPr>
          <p:nvPr>
            <p:ph type="body" sz="quarter" idx="20"/>
          </p:nvPr>
        </p:nvSpPr>
        <p:spPr>
          <a:xfrm>
            <a:off x="3241993" y="2782002"/>
            <a:ext cx="2675057" cy="3029518"/>
          </a:xfrm>
        </p:spPr>
        <p:txBody>
          <a:bodyPr/>
          <a:lstStyle>
            <a:lvl1pPr marL="180000" indent="-180000">
              <a:defRPr sz="1200"/>
            </a:lvl1pPr>
            <a:lvl2pPr marL="180000">
              <a:defRPr sz="1200"/>
            </a:lvl2pPr>
            <a:lvl3pPr marL="180000" indent="-180000">
              <a:defRPr sz="1200"/>
            </a:lvl3pPr>
            <a:lvl4pPr marL="180000" indent="-180000">
              <a:defRPr sz="1200"/>
            </a:lvl4pPr>
            <a:lvl5pPr marL="180000" indent="-1800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 name="Text Placeholder 8">
            <a:extLst>
              <a:ext uri="{FF2B5EF4-FFF2-40B4-BE49-F238E27FC236}">
                <a16:creationId xmlns:a16="http://schemas.microsoft.com/office/drawing/2014/main" id="{5F166E82-E935-374A-B9EA-E8A2A4A7E79F}"/>
              </a:ext>
            </a:extLst>
          </p:cNvPr>
          <p:cNvSpPr>
            <a:spLocks noGrp="1"/>
          </p:cNvSpPr>
          <p:nvPr>
            <p:ph type="body" sz="quarter" idx="21"/>
          </p:nvPr>
        </p:nvSpPr>
        <p:spPr>
          <a:xfrm>
            <a:off x="6005513" y="2782002"/>
            <a:ext cx="2675057" cy="3029518"/>
          </a:xfrm>
        </p:spPr>
        <p:txBody>
          <a:bodyPr/>
          <a:lstStyle>
            <a:lvl1pPr marL="180000" indent="-180000">
              <a:defRPr sz="1200"/>
            </a:lvl1pPr>
            <a:lvl2pPr marL="180000">
              <a:defRPr sz="1200"/>
            </a:lvl2pPr>
            <a:lvl3pPr marL="180000" indent="-180000">
              <a:defRPr sz="1200"/>
            </a:lvl3pPr>
            <a:lvl4pPr marL="180000" indent="-180000">
              <a:defRPr sz="1200"/>
            </a:lvl4pPr>
            <a:lvl5pPr marL="180000" indent="-1800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5578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sp>
        <p:nvSpPr>
          <p:cNvPr id="9" name="Text Placeholder 8">
            <a:extLst>
              <a:ext uri="{FF2B5EF4-FFF2-40B4-BE49-F238E27FC236}">
                <a16:creationId xmlns:a16="http://schemas.microsoft.com/office/drawing/2014/main" id="{3F3C35BD-A3DE-D04C-9B7E-29E316AAECF2}"/>
              </a:ext>
            </a:extLst>
          </p:cNvPr>
          <p:cNvSpPr>
            <a:spLocks noGrp="1"/>
          </p:cNvSpPr>
          <p:nvPr>
            <p:ph type="body" sz="quarter" idx="13"/>
          </p:nvPr>
        </p:nvSpPr>
        <p:spPr>
          <a:xfrm>
            <a:off x="468313" y="1439999"/>
            <a:ext cx="6011862" cy="432000"/>
          </a:xfrm>
        </p:spPr>
        <p:txBody>
          <a:bodyPr/>
          <a:lstStyle>
            <a:lvl1pPr marL="0" indent="0">
              <a:buNone/>
              <a:defRPr>
                <a:latin typeface="+mj-lt"/>
              </a:defRPr>
            </a:lvl1pPr>
          </a:lstStyle>
          <a:p>
            <a:pPr lvl="0"/>
            <a:r>
              <a:rPr lang="en-GB"/>
              <a:t>Click to edit Master text styles</a:t>
            </a:r>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27" name="Text Placeholder 3">
            <a:extLst>
              <a:ext uri="{FF2B5EF4-FFF2-40B4-BE49-F238E27FC236}">
                <a16:creationId xmlns:a16="http://schemas.microsoft.com/office/drawing/2014/main" id="{19D2050E-B319-0C4A-939C-56E2ACA8F2D8}"/>
              </a:ext>
            </a:extLst>
          </p:cNvPr>
          <p:cNvSpPr>
            <a:spLocks noGrp="1"/>
          </p:cNvSpPr>
          <p:nvPr>
            <p:ph type="body" sz="quarter" idx="14"/>
          </p:nvPr>
        </p:nvSpPr>
        <p:spPr>
          <a:xfrm>
            <a:off x="468313" y="2468563"/>
            <a:ext cx="1979612" cy="2520000"/>
          </a:xfrm>
          <a:solidFill>
            <a:schemeClr val="bg2"/>
          </a:solidFill>
        </p:spPr>
        <p:txBody>
          <a:bodyPr lIns="108000" tIns="108000" rIns="108000" bIns="108000">
            <a:noAutofit/>
          </a:bodyPr>
          <a:lstStyle>
            <a:lvl1pPr marL="0" indent="0">
              <a:buNone/>
              <a:defRPr sz="1200">
                <a:solidFill>
                  <a:schemeClr val="bg1"/>
                </a:solidFill>
                <a:latin typeface="+mn-lt"/>
              </a:defRPr>
            </a:lvl1pPr>
          </a:lstStyle>
          <a:p>
            <a:pPr lvl="0"/>
            <a:r>
              <a:rPr lang="en-GB"/>
              <a:t>Click to edit Master text styles</a:t>
            </a:r>
          </a:p>
        </p:txBody>
      </p:sp>
      <p:sp>
        <p:nvSpPr>
          <p:cNvPr id="28" name="Text Placeholder 3">
            <a:extLst>
              <a:ext uri="{FF2B5EF4-FFF2-40B4-BE49-F238E27FC236}">
                <a16:creationId xmlns:a16="http://schemas.microsoft.com/office/drawing/2014/main" id="{359C1588-5865-6746-9119-E1154E9241E2}"/>
              </a:ext>
            </a:extLst>
          </p:cNvPr>
          <p:cNvSpPr>
            <a:spLocks noGrp="1"/>
          </p:cNvSpPr>
          <p:nvPr>
            <p:ph type="body" sz="quarter" idx="15"/>
          </p:nvPr>
        </p:nvSpPr>
        <p:spPr>
          <a:xfrm>
            <a:off x="2551113" y="2468563"/>
            <a:ext cx="1979612" cy="2520000"/>
          </a:xfrm>
          <a:solidFill>
            <a:schemeClr val="accent4"/>
          </a:solidFill>
        </p:spPr>
        <p:txBody>
          <a:bodyPr lIns="108000" tIns="108000" rIns="108000" bIns="108000">
            <a:noAutofit/>
          </a:bodyPr>
          <a:lstStyle>
            <a:lvl1pPr marL="0" indent="0">
              <a:buNone/>
              <a:defRPr sz="1200">
                <a:solidFill>
                  <a:schemeClr val="bg1"/>
                </a:solidFill>
                <a:latin typeface="+mn-lt"/>
              </a:defRPr>
            </a:lvl1pPr>
          </a:lstStyle>
          <a:p>
            <a:pPr lvl="0"/>
            <a:r>
              <a:rPr lang="en-GB"/>
              <a:t>Click to edit Master text styles</a:t>
            </a:r>
          </a:p>
        </p:txBody>
      </p:sp>
      <p:sp>
        <p:nvSpPr>
          <p:cNvPr id="29" name="Text Placeholder 3">
            <a:extLst>
              <a:ext uri="{FF2B5EF4-FFF2-40B4-BE49-F238E27FC236}">
                <a16:creationId xmlns:a16="http://schemas.microsoft.com/office/drawing/2014/main" id="{77E0746C-9805-8F42-B8F1-848427676301}"/>
              </a:ext>
            </a:extLst>
          </p:cNvPr>
          <p:cNvSpPr>
            <a:spLocks noGrp="1"/>
          </p:cNvSpPr>
          <p:nvPr>
            <p:ph type="body" sz="quarter" idx="16"/>
          </p:nvPr>
        </p:nvSpPr>
        <p:spPr>
          <a:xfrm>
            <a:off x="4633913" y="2468563"/>
            <a:ext cx="1979612" cy="2520000"/>
          </a:xfrm>
          <a:solidFill>
            <a:schemeClr val="accent1"/>
          </a:solidFill>
        </p:spPr>
        <p:txBody>
          <a:bodyPr lIns="108000" tIns="108000" rIns="108000" bIns="108000">
            <a:noAutofit/>
          </a:bodyPr>
          <a:lstStyle>
            <a:lvl1pPr marL="0" indent="0">
              <a:buNone/>
              <a:defRPr sz="1200">
                <a:solidFill>
                  <a:schemeClr val="bg1"/>
                </a:solidFill>
                <a:latin typeface="+mn-lt"/>
              </a:defRPr>
            </a:lvl1pPr>
          </a:lstStyle>
          <a:p>
            <a:pPr lvl="0"/>
            <a:r>
              <a:rPr lang="en-GB"/>
              <a:t>Click to edit Master text styles</a:t>
            </a:r>
          </a:p>
        </p:txBody>
      </p:sp>
      <p:sp>
        <p:nvSpPr>
          <p:cNvPr id="30" name="Text Placeholder 3">
            <a:extLst>
              <a:ext uri="{FF2B5EF4-FFF2-40B4-BE49-F238E27FC236}">
                <a16:creationId xmlns:a16="http://schemas.microsoft.com/office/drawing/2014/main" id="{52ABF93D-920D-594B-96B1-481500207B7D}"/>
              </a:ext>
            </a:extLst>
          </p:cNvPr>
          <p:cNvSpPr>
            <a:spLocks noGrp="1"/>
          </p:cNvSpPr>
          <p:nvPr>
            <p:ph type="body" sz="quarter" idx="17"/>
          </p:nvPr>
        </p:nvSpPr>
        <p:spPr>
          <a:xfrm>
            <a:off x="6696075" y="2468563"/>
            <a:ext cx="1979612" cy="2520000"/>
          </a:xfrm>
          <a:solidFill>
            <a:schemeClr val="accent6"/>
          </a:solidFill>
        </p:spPr>
        <p:txBody>
          <a:bodyPr lIns="108000" tIns="108000" rIns="108000" bIns="108000">
            <a:noAutofit/>
          </a:bodyPr>
          <a:lstStyle>
            <a:lvl1pPr marL="0" indent="0">
              <a:buNone/>
              <a:defRPr sz="1200">
                <a:solidFill>
                  <a:schemeClr val="bg1"/>
                </a:solidFill>
                <a:latin typeface="+mn-lt"/>
              </a:defRPr>
            </a:lvl1pPr>
          </a:lstStyle>
          <a:p>
            <a:pPr lvl="0"/>
            <a:r>
              <a:rPr lang="en-GB"/>
              <a:t>Click to edit Master text styles</a:t>
            </a:r>
          </a:p>
        </p:txBody>
      </p:sp>
    </p:spTree>
    <p:extLst>
      <p:ext uri="{BB962C8B-B14F-4D97-AF65-F5344CB8AC3E}">
        <p14:creationId xmlns:p14="http://schemas.microsoft.com/office/powerpoint/2010/main" val="3720447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sp>
        <p:nvSpPr>
          <p:cNvPr id="9" name="Text Placeholder 8">
            <a:extLst>
              <a:ext uri="{FF2B5EF4-FFF2-40B4-BE49-F238E27FC236}">
                <a16:creationId xmlns:a16="http://schemas.microsoft.com/office/drawing/2014/main" id="{3F3C35BD-A3DE-D04C-9B7E-29E316AAECF2}"/>
              </a:ext>
            </a:extLst>
          </p:cNvPr>
          <p:cNvSpPr>
            <a:spLocks noGrp="1"/>
          </p:cNvSpPr>
          <p:nvPr>
            <p:ph type="body" sz="quarter" idx="13"/>
          </p:nvPr>
        </p:nvSpPr>
        <p:spPr>
          <a:xfrm>
            <a:off x="468313" y="1439999"/>
            <a:ext cx="6011862" cy="432000"/>
          </a:xfrm>
        </p:spPr>
        <p:txBody>
          <a:bodyPr/>
          <a:lstStyle>
            <a:lvl1pPr marL="0" indent="0">
              <a:buNone/>
              <a:defRPr>
                <a:latin typeface="+mj-lt"/>
              </a:defRPr>
            </a:lvl1pPr>
          </a:lstStyle>
          <a:p>
            <a:pPr lvl="0"/>
            <a:r>
              <a:rPr lang="en-GB"/>
              <a:t>Click to edit Master text styles</a:t>
            </a:r>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27" name="Text Placeholder 3">
            <a:extLst>
              <a:ext uri="{FF2B5EF4-FFF2-40B4-BE49-F238E27FC236}">
                <a16:creationId xmlns:a16="http://schemas.microsoft.com/office/drawing/2014/main" id="{19D2050E-B319-0C4A-939C-56E2ACA8F2D8}"/>
              </a:ext>
            </a:extLst>
          </p:cNvPr>
          <p:cNvSpPr>
            <a:spLocks noGrp="1"/>
          </p:cNvSpPr>
          <p:nvPr>
            <p:ph type="body" sz="quarter" idx="14"/>
          </p:nvPr>
        </p:nvSpPr>
        <p:spPr>
          <a:xfrm>
            <a:off x="468313" y="2468563"/>
            <a:ext cx="1979612" cy="2520000"/>
          </a:xfrm>
          <a:noFill/>
          <a:ln w="19050">
            <a:solidFill>
              <a:schemeClr val="bg2"/>
            </a:solidFill>
          </a:ln>
        </p:spPr>
        <p:txBody>
          <a:bodyPr lIns="108000" tIns="108000" rIns="108000" bIns="108000">
            <a:noAutofit/>
          </a:bodyPr>
          <a:lstStyle>
            <a:lvl1pPr marL="0" indent="0">
              <a:buNone/>
              <a:defRPr sz="1200">
                <a:solidFill>
                  <a:schemeClr val="bg2"/>
                </a:solidFill>
                <a:latin typeface="+mn-lt"/>
              </a:defRPr>
            </a:lvl1pPr>
          </a:lstStyle>
          <a:p>
            <a:pPr lvl="0"/>
            <a:r>
              <a:rPr lang="en-GB"/>
              <a:t>Click to edit Master text styles</a:t>
            </a:r>
          </a:p>
        </p:txBody>
      </p:sp>
      <p:sp>
        <p:nvSpPr>
          <p:cNvPr id="28" name="Text Placeholder 3">
            <a:extLst>
              <a:ext uri="{FF2B5EF4-FFF2-40B4-BE49-F238E27FC236}">
                <a16:creationId xmlns:a16="http://schemas.microsoft.com/office/drawing/2014/main" id="{359C1588-5865-6746-9119-E1154E9241E2}"/>
              </a:ext>
            </a:extLst>
          </p:cNvPr>
          <p:cNvSpPr>
            <a:spLocks noGrp="1"/>
          </p:cNvSpPr>
          <p:nvPr>
            <p:ph type="body" sz="quarter" idx="15"/>
          </p:nvPr>
        </p:nvSpPr>
        <p:spPr>
          <a:xfrm>
            <a:off x="2551113" y="2468563"/>
            <a:ext cx="1979612" cy="2520000"/>
          </a:xfrm>
          <a:noFill/>
          <a:ln w="19050">
            <a:solidFill>
              <a:schemeClr val="accent4"/>
            </a:solidFill>
          </a:ln>
        </p:spPr>
        <p:txBody>
          <a:bodyPr lIns="108000" tIns="108000" rIns="108000" bIns="108000">
            <a:noAutofit/>
          </a:bodyPr>
          <a:lstStyle>
            <a:lvl1pPr marL="0" indent="0">
              <a:buNone/>
              <a:defRPr sz="1200">
                <a:solidFill>
                  <a:schemeClr val="bg2"/>
                </a:solidFill>
                <a:latin typeface="+mn-lt"/>
              </a:defRPr>
            </a:lvl1pPr>
          </a:lstStyle>
          <a:p>
            <a:pPr lvl="0"/>
            <a:r>
              <a:rPr lang="en-GB"/>
              <a:t>Click to edit Master text styles</a:t>
            </a:r>
          </a:p>
        </p:txBody>
      </p:sp>
      <p:sp>
        <p:nvSpPr>
          <p:cNvPr id="29" name="Text Placeholder 3">
            <a:extLst>
              <a:ext uri="{FF2B5EF4-FFF2-40B4-BE49-F238E27FC236}">
                <a16:creationId xmlns:a16="http://schemas.microsoft.com/office/drawing/2014/main" id="{77E0746C-9805-8F42-B8F1-848427676301}"/>
              </a:ext>
            </a:extLst>
          </p:cNvPr>
          <p:cNvSpPr>
            <a:spLocks noGrp="1"/>
          </p:cNvSpPr>
          <p:nvPr>
            <p:ph type="body" sz="quarter" idx="16"/>
          </p:nvPr>
        </p:nvSpPr>
        <p:spPr>
          <a:xfrm>
            <a:off x="4633913" y="2468563"/>
            <a:ext cx="1979612" cy="2520000"/>
          </a:xfrm>
          <a:noFill/>
          <a:ln w="19050">
            <a:solidFill>
              <a:schemeClr val="accent1"/>
            </a:solidFill>
          </a:ln>
        </p:spPr>
        <p:txBody>
          <a:bodyPr lIns="108000" tIns="108000" rIns="108000" bIns="108000">
            <a:noAutofit/>
          </a:bodyPr>
          <a:lstStyle>
            <a:lvl1pPr marL="0" indent="0">
              <a:buNone/>
              <a:defRPr sz="1200">
                <a:solidFill>
                  <a:schemeClr val="bg2"/>
                </a:solidFill>
                <a:latin typeface="+mn-lt"/>
              </a:defRPr>
            </a:lvl1pPr>
          </a:lstStyle>
          <a:p>
            <a:pPr lvl="0"/>
            <a:r>
              <a:rPr lang="en-GB"/>
              <a:t>Click to edit Master text styles</a:t>
            </a:r>
          </a:p>
        </p:txBody>
      </p:sp>
      <p:sp>
        <p:nvSpPr>
          <p:cNvPr id="30" name="Text Placeholder 3">
            <a:extLst>
              <a:ext uri="{FF2B5EF4-FFF2-40B4-BE49-F238E27FC236}">
                <a16:creationId xmlns:a16="http://schemas.microsoft.com/office/drawing/2014/main" id="{52ABF93D-920D-594B-96B1-481500207B7D}"/>
              </a:ext>
            </a:extLst>
          </p:cNvPr>
          <p:cNvSpPr>
            <a:spLocks noGrp="1"/>
          </p:cNvSpPr>
          <p:nvPr>
            <p:ph type="body" sz="quarter" idx="17"/>
          </p:nvPr>
        </p:nvSpPr>
        <p:spPr>
          <a:xfrm>
            <a:off x="6696075" y="2468563"/>
            <a:ext cx="1979612" cy="2520000"/>
          </a:xfrm>
          <a:noFill/>
          <a:ln w="19050">
            <a:solidFill>
              <a:schemeClr val="accent6"/>
            </a:solidFill>
          </a:ln>
        </p:spPr>
        <p:txBody>
          <a:bodyPr lIns="108000" tIns="108000" rIns="108000" bIns="108000">
            <a:noAutofit/>
          </a:bodyPr>
          <a:lstStyle>
            <a:lvl1pPr marL="0" indent="0">
              <a:buNone/>
              <a:defRPr sz="1200">
                <a:solidFill>
                  <a:schemeClr val="bg2"/>
                </a:solidFill>
                <a:latin typeface="+mn-lt"/>
              </a:defRPr>
            </a:lvl1pPr>
          </a:lstStyle>
          <a:p>
            <a:pPr lvl="0"/>
            <a:r>
              <a:rPr lang="en-GB"/>
              <a:t>Click to edit Master text styles</a:t>
            </a:r>
          </a:p>
        </p:txBody>
      </p:sp>
    </p:spTree>
    <p:extLst>
      <p:ext uri="{BB962C8B-B14F-4D97-AF65-F5344CB8AC3E}">
        <p14:creationId xmlns:p14="http://schemas.microsoft.com/office/powerpoint/2010/main" val="1838881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cxnSp>
        <p:nvCxnSpPr>
          <p:cNvPr id="23" name="Straight Connector 22">
            <a:extLst>
              <a:ext uri="{FF2B5EF4-FFF2-40B4-BE49-F238E27FC236}">
                <a16:creationId xmlns:a16="http://schemas.microsoft.com/office/drawing/2014/main" id="{EFF9947D-1617-9544-A2B1-BE0946A99DDC}"/>
              </a:ext>
            </a:extLst>
          </p:cNvPr>
          <p:cNvCxnSpPr/>
          <p:nvPr userDrawn="1"/>
        </p:nvCxnSpPr>
        <p:spPr>
          <a:xfrm>
            <a:off x="2824480" y="1534160"/>
            <a:ext cx="0" cy="378000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4" name="Text Placeholder 5">
            <a:extLst>
              <a:ext uri="{FF2B5EF4-FFF2-40B4-BE49-F238E27FC236}">
                <a16:creationId xmlns:a16="http://schemas.microsoft.com/office/drawing/2014/main" id="{1F0BEF49-66C5-724B-BE7B-CC6F7C85FC3B}"/>
              </a:ext>
            </a:extLst>
          </p:cNvPr>
          <p:cNvSpPr>
            <a:spLocks noGrp="1"/>
          </p:cNvSpPr>
          <p:nvPr>
            <p:ph type="body" sz="quarter" idx="13" hasCustomPrompt="1"/>
          </p:nvPr>
        </p:nvSpPr>
        <p:spPr>
          <a:xfrm>
            <a:off x="2751450" y="1476981"/>
            <a:ext cx="144000" cy="144000"/>
          </a:xfrm>
          <a:prstGeom prst="ellipse">
            <a:avLst/>
          </a:prstGeom>
          <a:solidFill>
            <a:schemeClr val="accent1"/>
          </a:solidFill>
        </p:spPr>
        <p:txBody>
          <a:bodyPr>
            <a:normAutofit/>
          </a:bodyPr>
          <a:lstStyle>
            <a:lvl1pPr marL="0" indent="0">
              <a:buNone/>
              <a:defRPr sz="200"/>
            </a:lvl1pPr>
          </a:lstStyle>
          <a:p>
            <a:pPr lvl="0"/>
            <a:r>
              <a:rPr lang="en-GB"/>
              <a:t> </a:t>
            </a:r>
          </a:p>
        </p:txBody>
      </p:sp>
      <p:sp>
        <p:nvSpPr>
          <p:cNvPr id="25" name="Text Placeholder 8">
            <a:extLst>
              <a:ext uri="{FF2B5EF4-FFF2-40B4-BE49-F238E27FC236}">
                <a16:creationId xmlns:a16="http://schemas.microsoft.com/office/drawing/2014/main" id="{B4252FC1-AE3C-3845-83E4-9359AA53DC61}"/>
              </a:ext>
            </a:extLst>
          </p:cNvPr>
          <p:cNvSpPr>
            <a:spLocks noGrp="1"/>
          </p:cNvSpPr>
          <p:nvPr>
            <p:ph type="body" sz="quarter" idx="14"/>
          </p:nvPr>
        </p:nvSpPr>
        <p:spPr>
          <a:xfrm>
            <a:off x="3240000" y="1434755"/>
            <a:ext cx="4191298" cy="3969405"/>
          </a:xfrm>
        </p:spPr>
        <p:txBody>
          <a:bodyPr>
            <a:noAutofit/>
          </a:bodyPr>
          <a:lstStyle>
            <a:lvl1pPr marL="0" indent="0">
              <a:spcAft>
                <a:spcPts val="1000"/>
              </a:spcAft>
              <a:buNone/>
              <a:defRPr/>
            </a:lvl1pPr>
          </a:lstStyle>
          <a:p>
            <a:pPr lvl="0"/>
            <a:r>
              <a:rPr lang="en-GB"/>
              <a:t>Click to edit Master text styles</a:t>
            </a:r>
          </a:p>
        </p:txBody>
      </p:sp>
      <p:sp>
        <p:nvSpPr>
          <p:cNvPr id="26" name="Text Placeholder 8">
            <a:extLst>
              <a:ext uri="{FF2B5EF4-FFF2-40B4-BE49-F238E27FC236}">
                <a16:creationId xmlns:a16="http://schemas.microsoft.com/office/drawing/2014/main" id="{CBF94F8D-78F6-7449-A485-1AC90CC38E4D}"/>
              </a:ext>
            </a:extLst>
          </p:cNvPr>
          <p:cNvSpPr>
            <a:spLocks noGrp="1"/>
          </p:cNvSpPr>
          <p:nvPr>
            <p:ph type="body" sz="quarter" idx="15" hasCustomPrompt="1"/>
          </p:nvPr>
        </p:nvSpPr>
        <p:spPr>
          <a:xfrm>
            <a:off x="476480" y="1434755"/>
            <a:ext cx="2073669" cy="3969405"/>
          </a:xfrm>
        </p:spPr>
        <p:txBody>
          <a:bodyPr>
            <a:noAutofit/>
          </a:bodyPr>
          <a:lstStyle>
            <a:lvl1pPr marL="0" indent="0">
              <a:spcAft>
                <a:spcPts val="1000"/>
              </a:spcAft>
              <a:buNone/>
              <a:defRPr>
                <a:latin typeface="+mn-lt"/>
              </a:defRPr>
            </a:lvl1pPr>
          </a:lstStyle>
          <a:p>
            <a:pPr lvl="0"/>
            <a:r>
              <a:rPr lang="en-GB"/>
              <a:t>DD Month</a:t>
            </a:r>
          </a:p>
        </p:txBody>
      </p:sp>
    </p:spTree>
    <p:extLst>
      <p:ext uri="{BB962C8B-B14F-4D97-AF65-F5344CB8AC3E}">
        <p14:creationId xmlns:p14="http://schemas.microsoft.com/office/powerpoint/2010/main" val="2566427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9" name="Text Placeholder 8">
            <a:extLst>
              <a:ext uri="{FF2B5EF4-FFF2-40B4-BE49-F238E27FC236}">
                <a16:creationId xmlns:a16="http://schemas.microsoft.com/office/drawing/2014/main" id="{A909B1FD-8519-3641-8FC9-8A38BBF8497A}"/>
              </a:ext>
            </a:extLst>
          </p:cNvPr>
          <p:cNvSpPr>
            <a:spLocks noGrp="1"/>
          </p:cNvSpPr>
          <p:nvPr>
            <p:ph type="body" sz="quarter" idx="13"/>
          </p:nvPr>
        </p:nvSpPr>
        <p:spPr>
          <a:xfrm>
            <a:off x="468313" y="1439999"/>
            <a:ext cx="6011862" cy="432000"/>
          </a:xfrm>
        </p:spPr>
        <p:txBody>
          <a:bodyPr/>
          <a:lstStyle>
            <a:lvl1pPr marL="0" indent="0">
              <a:buNone/>
              <a:defRPr>
                <a:latin typeface="+mj-lt"/>
              </a:defRPr>
            </a:lvl1pPr>
          </a:lstStyle>
          <a:p>
            <a:pPr lvl="0"/>
            <a:r>
              <a:rPr lang="en-GB"/>
              <a:t>Click to edit Master text styles</a:t>
            </a:r>
          </a:p>
        </p:txBody>
      </p:sp>
      <p:sp>
        <p:nvSpPr>
          <p:cNvPr id="4" name="Content Placeholder 3">
            <a:extLst>
              <a:ext uri="{FF2B5EF4-FFF2-40B4-BE49-F238E27FC236}">
                <a16:creationId xmlns:a16="http://schemas.microsoft.com/office/drawing/2014/main" id="{1F57BA4F-0AAE-684D-9581-AC2AF54E213E}"/>
              </a:ext>
            </a:extLst>
          </p:cNvPr>
          <p:cNvSpPr>
            <a:spLocks noGrp="1"/>
          </p:cNvSpPr>
          <p:nvPr>
            <p:ph sz="quarter" idx="14" hasCustomPrompt="1"/>
          </p:nvPr>
        </p:nvSpPr>
        <p:spPr>
          <a:xfrm>
            <a:off x="468313" y="2387600"/>
            <a:ext cx="4032250" cy="3513138"/>
          </a:xfrm>
        </p:spPr>
        <p:txBody>
          <a:bodyPr/>
          <a:lstStyle>
            <a:lvl1pPr marL="0" indent="0">
              <a:buNone/>
              <a:defRPr/>
            </a:lvl1pPr>
          </a:lstStyle>
          <a:p>
            <a:pPr lvl="0"/>
            <a:r>
              <a:rPr lang="en-GB"/>
              <a:t>Add content</a:t>
            </a:r>
          </a:p>
        </p:txBody>
      </p:sp>
      <p:sp>
        <p:nvSpPr>
          <p:cNvPr id="6" name="Text Placeholder 5">
            <a:extLst>
              <a:ext uri="{FF2B5EF4-FFF2-40B4-BE49-F238E27FC236}">
                <a16:creationId xmlns:a16="http://schemas.microsoft.com/office/drawing/2014/main" id="{35A1F2D2-D697-7048-A57A-98BA74551BC1}"/>
              </a:ext>
            </a:extLst>
          </p:cNvPr>
          <p:cNvSpPr>
            <a:spLocks noGrp="1"/>
          </p:cNvSpPr>
          <p:nvPr>
            <p:ph type="body" sz="quarter" idx="15"/>
          </p:nvPr>
        </p:nvSpPr>
        <p:spPr>
          <a:xfrm>
            <a:off x="5314571" y="2424757"/>
            <a:ext cx="3371850" cy="339660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49748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203662-B0D5-D34C-B63C-E99902F108AD}"/>
              </a:ext>
            </a:extLst>
          </p:cNvPr>
          <p:cNvSpPr>
            <a:spLocks noGrp="1"/>
          </p:cNvSpPr>
          <p:nvPr>
            <p:ph type="pic" sz="quarter" idx="16"/>
          </p:nvPr>
        </p:nvSpPr>
        <p:spPr>
          <a:xfrm>
            <a:off x="476250" y="1476375"/>
            <a:ext cx="4424363" cy="4905375"/>
          </a:xfrm>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6" name="Text Placeholder 5">
            <a:extLst>
              <a:ext uri="{FF2B5EF4-FFF2-40B4-BE49-F238E27FC236}">
                <a16:creationId xmlns:a16="http://schemas.microsoft.com/office/drawing/2014/main" id="{35A1F2D2-D697-7048-A57A-98BA74551BC1}"/>
              </a:ext>
            </a:extLst>
          </p:cNvPr>
          <p:cNvSpPr>
            <a:spLocks noGrp="1"/>
          </p:cNvSpPr>
          <p:nvPr>
            <p:ph type="body" sz="quarter" idx="15"/>
          </p:nvPr>
        </p:nvSpPr>
        <p:spPr>
          <a:xfrm>
            <a:off x="5314571" y="1475654"/>
            <a:ext cx="3371850" cy="43457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49989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203662-B0D5-D34C-B63C-E99902F108AD}"/>
              </a:ext>
            </a:extLst>
          </p:cNvPr>
          <p:cNvSpPr>
            <a:spLocks noGrp="1"/>
          </p:cNvSpPr>
          <p:nvPr>
            <p:ph type="pic" sz="quarter" idx="16"/>
          </p:nvPr>
        </p:nvSpPr>
        <p:spPr>
          <a:xfrm>
            <a:off x="476250" y="1476375"/>
            <a:ext cx="3738563" cy="2404341"/>
          </a:xfrm>
        </p:spPr>
        <p:txBody>
          <a:bodyPr/>
          <a:lstStyle>
            <a:lvl1pPr marL="0" indent="0">
              <a:buNone/>
              <a:defRPr/>
            </a:lvl1pPr>
          </a:lstStyle>
          <a:p>
            <a:endParaRPr lang="en-GB"/>
          </a:p>
        </p:txBody>
      </p:sp>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6" name="Text Placeholder 5">
            <a:extLst>
              <a:ext uri="{FF2B5EF4-FFF2-40B4-BE49-F238E27FC236}">
                <a16:creationId xmlns:a16="http://schemas.microsoft.com/office/drawing/2014/main" id="{35A1F2D2-D697-7048-A57A-98BA74551BC1}"/>
              </a:ext>
            </a:extLst>
          </p:cNvPr>
          <p:cNvSpPr>
            <a:spLocks noGrp="1"/>
          </p:cNvSpPr>
          <p:nvPr>
            <p:ph type="body" sz="quarter" idx="15"/>
          </p:nvPr>
        </p:nvSpPr>
        <p:spPr>
          <a:xfrm>
            <a:off x="4613850" y="1475654"/>
            <a:ext cx="3371850" cy="43457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Picture Placeholder 4">
            <a:extLst>
              <a:ext uri="{FF2B5EF4-FFF2-40B4-BE49-F238E27FC236}">
                <a16:creationId xmlns:a16="http://schemas.microsoft.com/office/drawing/2014/main" id="{F0FF37AC-7AC1-A844-B448-CAD2AC080FEF}"/>
              </a:ext>
            </a:extLst>
          </p:cNvPr>
          <p:cNvSpPr>
            <a:spLocks noGrp="1"/>
          </p:cNvSpPr>
          <p:nvPr>
            <p:ph type="pic" sz="quarter" idx="17"/>
          </p:nvPr>
        </p:nvSpPr>
        <p:spPr>
          <a:xfrm>
            <a:off x="476250" y="3975735"/>
            <a:ext cx="3738563" cy="2404341"/>
          </a:xfrm>
        </p:spPr>
        <p:txBody>
          <a:bodyPr/>
          <a:lstStyle>
            <a:lvl1pPr marL="0" indent="0">
              <a:buNone/>
              <a:defRPr/>
            </a:lvl1pPr>
          </a:lstStyle>
          <a:p>
            <a:endParaRPr lang="en-GB"/>
          </a:p>
        </p:txBody>
      </p:sp>
    </p:spTree>
    <p:extLst>
      <p:ext uri="{BB962C8B-B14F-4D97-AF65-F5344CB8AC3E}">
        <p14:creationId xmlns:p14="http://schemas.microsoft.com/office/powerpoint/2010/main" val="100486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336E-6B6B-4C14-96F8-AE89DCA7790A}"/>
              </a:ext>
            </a:extLst>
          </p:cNvPr>
          <p:cNvSpPr>
            <a:spLocks noGrp="1"/>
          </p:cNvSpPr>
          <p:nvPr>
            <p:ph type="ctrTitle" hasCustomPrompt="1"/>
          </p:nvPr>
        </p:nvSpPr>
        <p:spPr>
          <a:xfrm>
            <a:off x="468000" y="918000"/>
            <a:ext cx="5040000" cy="1296000"/>
          </a:xfrm>
        </p:spPr>
        <p:txBody>
          <a:bodyPr anchor="t">
            <a:normAutofit/>
          </a:bodyPr>
          <a:lstStyle>
            <a:lvl1pPr algn="l">
              <a:defRPr sz="3750">
                <a:solidFill>
                  <a:schemeClr val="bg1"/>
                </a:solidFill>
              </a:defRPr>
            </a:lvl1pPr>
          </a:lstStyle>
          <a:p>
            <a:r>
              <a:rPr lang="en-US"/>
              <a:t>Presentation title</a:t>
            </a:r>
            <a:endParaRPr lang="en-GB"/>
          </a:p>
        </p:txBody>
      </p:sp>
      <p:sp>
        <p:nvSpPr>
          <p:cNvPr id="4" name="Date Placeholder 3">
            <a:extLst>
              <a:ext uri="{FF2B5EF4-FFF2-40B4-BE49-F238E27FC236}">
                <a16:creationId xmlns:a16="http://schemas.microsoft.com/office/drawing/2014/main" id="{8BD09A47-A1CF-4E9A-88E0-386ECECB9255}"/>
              </a:ext>
            </a:extLst>
          </p:cNvPr>
          <p:cNvSpPr>
            <a:spLocks noGrp="1"/>
          </p:cNvSpPr>
          <p:nvPr>
            <p:ph type="dt" sz="half" idx="10"/>
          </p:nvPr>
        </p:nvSpPr>
        <p:spPr>
          <a:xfrm>
            <a:off x="468000" y="2400456"/>
            <a:ext cx="2057400" cy="365125"/>
          </a:xfrm>
        </p:spPr>
        <p:txBody>
          <a:bodyPr/>
          <a:lstStyle>
            <a:lvl1pPr>
              <a:defRPr sz="2400">
                <a:solidFill>
                  <a:schemeClr val="bg1"/>
                </a:solidFill>
              </a:defRPr>
            </a:lvl1pPr>
          </a:lstStyle>
          <a:p>
            <a:r>
              <a:rPr lang="en-GB"/>
              <a:t>D Month Year</a:t>
            </a:r>
          </a:p>
        </p:txBody>
      </p:sp>
      <p:pic>
        <p:nvPicPr>
          <p:cNvPr id="11" name="Picture 10" descr="A picture containing text, clipart&#10;&#10;Description automatically generated">
            <a:extLst>
              <a:ext uri="{FF2B5EF4-FFF2-40B4-BE49-F238E27FC236}">
                <a16:creationId xmlns:a16="http://schemas.microsoft.com/office/drawing/2014/main" id="{0D04E935-9108-CC4C-B73F-7EA19AFF7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Tree>
    <p:extLst>
      <p:ext uri="{BB962C8B-B14F-4D97-AF65-F5344CB8AC3E}">
        <p14:creationId xmlns:p14="http://schemas.microsoft.com/office/powerpoint/2010/main" val="1598793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E4FE-3824-4ED7-9329-13C7B235319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4244B8E0-B99C-429C-9428-FCA194C4D89A}"/>
              </a:ext>
            </a:extLst>
          </p:cNvPr>
          <p:cNvSpPr>
            <a:spLocks noGrp="1"/>
          </p:cNvSpPr>
          <p:nvPr>
            <p:ph type="sldNum" sz="quarter" idx="12"/>
          </p:nvPr>
        </p:nvSpPr>
        <p:spPr/>
        <p:txBody>
          <a:bodyPr/>
          <a:lstStyle/>
          <a:p>
            <a:fld id="{F92DAC3D-989D-4581-86A5-368DEBEA91BF}" type="slidenum">
              <a:rPr lang="en-GB" smtClean="0"/>
              <a:t>‹#›</a:t>
            </a:fld>
            <a:endParaRPr lang="en-GB"/>
          </a:p>
        </p:txBody>
      </p:sp>
      <p:pic>
        <p:nvPicPr>
          <p:cNvPr id="10" name="Picture 9">
            <a:extLst>
              <a:ext uri="{FF2B5EF4-FFF2-40B4-BE49-F238E27FC236}">
                <a16:creationId xmlns:a16="http://schemas.microsoft.com/office/drawing/2014/main" id="{6307E05C-DC02-C548-A4D3-9345BFA805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8" name="object 3">
            <a:extLst>
              <a:ext uri="{FF2B5EF4-FFF2-40B4-BE49-F238E27FC236}">
                <a16:creationId xmlns:a16="http://schemas.microsoft.com/office/drawing/2014/main" id="{3D312C54-B65E-624F-B7AA-7C957C426669}"/>
              </a:ext>
            </a:extLst>
          </p:cNvPr>
          <p:cNvSpPr/>
          <p:nvPr userDrawn="1"/>
        </p:nvSpPr>
        <p:spPr>
          <a:xfrm>
            <a:off x="468000" y="2230509"/>
            <a:ext cx="1976675" cy="0"/>
          </a:xfrm>
          <a:custGeom>
            <a:avLst/>
            <a:gdLst/>
            <a:ahLst/>
            <a:cxnLst/>
            <a:rect l="l" t="t" r="r" b="b"/>
            <a:pathLst>
              <a:path w="4345940">
                <a:moveTo>
                  <a:pt x="0" y="0"/>
                </a:moveTo>
                <a:lnTo>
                  <a:pt x="4345417" y="0"/>
                </a:lnTo>
              </a:path>
            </a:pathLst>
          </a:custGeom>
          <a:ln w="19050">
            <a:solidFill>
              <a:schemeClr val="accent1"/>
            </a:solidFill>
          </a:ln>
        </p:spPr>
        <p:txBody>
          <a:bodyPr wrap="square" lIns="0" tIns="0" rIns="0" bIns="0" rtlCol="0"/>
          <a:lstStyle/>
          <a:p>
            <a:endParaRPr sz="372"/>
          </a:p>
        </p:txBody>
      </p:sp>
      <p:sp>
        <p:nvSpPr>
          <p:cNvPr id="13" name="Text Placeholder 5">
            <a:extLst>
              <a:ext uri="{FF2B5EF4-FFF2-40B4-BE49-F238E27FC236}">
                <a16:creationId xmlns:a16="http://schemas.microsoft.com/office/drawing/2014/main" id="{B4550D30-CC3E-CE46-863B-C0AD3F0FB6F0}"/>
              </a:ext>
            </a:extLst>
          </p:cNvPr>
          <p:cNvSpPr>
            <a:spLocks noGrp="1"/>
          </p:cNvSpPr>
          <p:nvPr>
            <p:ph type="body" sz="quarter" idx="15" hasCustomPrompt="1"/>
          </p:nvPr>
        </p:nvSpPr>
        <p:spPr>
          <a:xfrm>
            <a:off x="476251" y="2337484"/>
            <a:ext cx="1976675" cy="3483879"/>
          </a:xfrm>
        </p:spPr>
        <p:txBody>
          <a:bodyPr>
            <a:noAutofit/>
          </a:bodyPr>
          <a:lstStyle>
            <a:lvl1pPr marL="0" indent="0">
              <a:spcAft>
                <a:spcPts val="0"/>
              </a:spcAft>
              <a:buNone/>
              <a:defRPr sz="1200"/>
            </a:lvl1pPr>
            <a:lvl2pPr marL="0" indent="0">
              <a:spcAft>
                <a:spcPts val="0"/>
              </a:spcAft>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GB"/>
              <a:t>Add text</a:t>
            </a:r>
          </a:p>
          <a:p>
            <a:pPr lvl="1"/>
            <a:r>
              <a:rPr lang="en-GB"/>
              <a:t>Second level</a:t>
            </a:r>
          </a:p>
          <a:p>
            <a:pPr lvl="2"/>
            <a:r>
              <a:rPr lang="en-GB"/>
              <a:t>Third level</a:t>
            </a:r>
          </a:p>
          <a:p>
            <a:pPr lvl="3"/>
            <a:r>
              <a:rPr lang="en-GB"/>
              <a:t>Fourth level</a:t>
            </a:r>
          </a:p>
          <a:p>
            <a:pPr lvl="4"/>
            <a:r>
              <a:rPr lang="en-GB"/>
              <a:t>Fifth level</a:t>
            </a:r>
          </a:p>
        </p:txBody>
      </p:sp>
      <p:sp>
        <p:nvSpPr>
          <p:cNvPr id="14" name="Text Placeholder 5">
            <a:extLst>
              <a:ext uri="{FF2B5EF4-FFF2-40B4-BE49-F238E27FC236}">
                <a16:creationId xmlns:a16="http://schemas.microsoft.com/office/drawing/2014/main" id="{C2401054-6B0B-E74A-A177-349C6F5902A5}"/>
              </a:ext>
            </a:extLst>
          </p:cNvPr>
          <p:cNvSpPr>
            <a:spLocks noGrp="1"/>
          </p:cNvSpPr>
          <p:nvPr>
            <p:ph type="body" sz="quarter" idx="16" hasCustomPrompt="1"/>
          </p:nvPr>
        </p:nvSpPr>
        <p:spPr>
          <a:xfrm>
            <a:off x="476251" y="1291005"/>
            <a:ext cx="1976675" cy="828000"/>
          </a:xfrm>
        </p:spPr>
        <p:txBody>
          <a:bodyPr>
            <a:noAutofit/>
          </a:bodyPr>
          <a:lstStyle>
            <a:lvl1pPr marL="0" indent="0">
              <a:spcAft>
                <a:spcPts val="0"/>
              </a:spcAft>
              <a:buNone/>
              <a:defRPr sz="5600">
                <a:latin typeface="+mj-lt"/>
              </a:defRPr>
            </a:lvl1pPr>
            <a:lvl2pPr marL="0" indent="0">
              <a:spcAft>
                <a:spcPts val="0"/>
              </a:spcAft>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GB"/>
              <a:t>1.</a:t>
            </a:r>
          </a:p>
        </p:txBody>
      </p:sp>
      <p:sp>
        <p:nvSpPr>
          <p:cNvPr id="15" name="Text Placeholder 5">
            <a:extLst>
              <a:ext uri="{FF2B5EF4-FFF2-40B4-BE49-F238E27FC236}">
                <a16:creationId xmlns:a16="http://schemas.microsoft.com/office/drawing/2014/main" id="{C2C1A5FE-EF8F-2E45-B54F-EB9EBB5B97E9}"/>
              </a:ext>
            </a:extLst>
          </p:cNvPr>
          <p:cNvSpPr>
            <a:spLocks noGrp="1"/>
          </p:cNvSpPr>
          <p:nvPr>
            <p:ph type="body" sz="quarter" idx="17" hasCustomPrompt="1"/>
          </p:nvPr>
        </p:nvSpPr>
        <p:spPr>
          <a:xfrm>
            <a:off x="2548891" y="2337484"/>
            <a:ext cx="1976675" cy="3483879"/>
          </a:xfrm>
        </p:spPr>
        <p:txBody>
          <a:bodyPr>
            <a:noAutofit/>
          </a:bodyPr>
          <a:lstStyle>
            <a:lvl1pPr marL="0" indent="0">
              <a:spcAft>
                <a:spcPts val="0"/>
              </a:spcAft>
              <a:buNone/>
              <a:defRPr sz="1200"/>
            </a:lvl1pPr>
            <a:lvl2pPr marL="0" indent="0">
              <a:spcAft>
                <a:spcPts val="0"/>
              </a:spcAft>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GB"/>
              <a:t>Add text</a:t>
            </a:r>
          </a:p>
          <a:p>
            <a:pPr lvl="1"/>
            <a:r>
              <a:rPr lang="en-GB"/>
              <a:t>Second level</a:t>
            </a:r>
          </a:p>
          <a:p>
            <a:pPr lvl="2"/>
            <a:r>
              <a:rPr lang="en-GB"/>
              <a:t>Third level</a:t>
            </a:r>
          </a:p>
          <a:p>
            <a:pPr lvl="3"/>
            <a:r>
              <a:rPr lang="en-GB"/>
              <a:t>Fourth level</a:t>
            </a:r>
          </a:p>
          <a:p>
            <a:pPr lvl="4"/>
            <a:r>
              <a:rPr lang="en-GB"/>
              <a:t>Fifth level</a:t>
            </a:r>
          </a:p>
        </p:txBody>
      </p:sp>
      <p:sp>
        <p:nvSpPr>
          <p:cNvPr id="16" name="Text Placeholder 5">
            <a:extLst>
              <a:ext uri="{FF2B5EF4-FFF2-40B4-BE49-F238E27FC236}">
                <a16:creationId xmlns:a16="http://schemas.microsoft.com/office/drawing/2014/main" id="{1A1467B3-B930-724E-A249-D3B8B0FE3CB8}"/>
              </a:ext>
            </a:extLst>
          </p:cNvPr>
          <p:cNvSpPr>
            <a:spLocks noGrp="1"/>
          </p:cNvSpPr>
          <p:nvPr>
            <p:ph type="body" sz="quarter" idx="18" hasCustomPrompt="1"/>
          </p:nvPr>
        </p:nvSpPr>
        <p:spPr>
          <a:xfrm>
            <a:off x="2548891" y="1291005"/>
            <a:ext cx="1976675" cy="828000"/>
          </a:xfrm>
        </p:spPr>
        <p:txBody>
          <a:bodyPr>
            <a:noAutofit/>
          </a:bodyPr>
          <a:lstStyle>
            <a:lvl1pPr marL="0" indent="0">
              <a:spcAft>
                <a:spcPts val="0"/>
              </a:spcAft>
              <a:buNone/>
              <a:defRPr sz="5600">
                <a:latin typeface="+mj-lt"/>
              </a:defRPr>
            </a:lvl1pPr>
            <a:lvl2pPr marL="0" indent="0">
              <a:spcAft>
                <a:spcPts val="0"/>
              </a:spcAft>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GB"/>
              <a:t>2.</a:t>
            </a:r>
          </a:p>
        </p:txBody>
      </p:sp>
      <p:sp>
        <p:nvSpPr>
          <p:cNvPr id="17" name="Text Placeholder 5">
            <a:extLst>
              <a:ext uri="{FF2B5EF4-FFF2-40B4-BE49-F238E27FC236}">
                <a16:creationId xmlns:a16="http://schemas.microsoft.com/office/drawing/2014/main" id="{77990F73-3D24-7D47-A2AD-244DCE4722AF}"/>
              </a:ext>
            </a:extLst>
          </p:cNvPr>
          <p:cNvSpPr>
            <a:spLocks noGrp="1"/>
          </p:cNvSpPr>
          <p:nvPr>
            <p:ph type="body" sz="quarter" idx="19" hasCustomPrompt="1"/>
          </p:nvPr>
        </p:nvSpPr>
        <p:spPr>
          <a:xfrm>
            <a:off x="4621531" y="2337484"/>
            <a:ext cx="1976675" cy="3483879"/>
          </a:xfrm>
        </p:spPr>
        <p:txBody>
          <a:bodyPr>
            <a:noAutofit/>
          </a:bodyPr>
          <a:lstStyle>
            <a:lvl1pPr marL="0" indent="0">
              <a:spcAft>
                <a:spcPts val="0"/>
              </a:spcAft>
              <a:buNone/>
              <a:defRPr sz="1200"/>
            </a:lvl1pPr>
            <a:lvl2pPr marL="0" indent="0">
              <a:spcAft>
                <a:spcPts val="0"/>
              </a:spcAft>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GB"/>
              <a:t>Add text</a:t>
            </a:r>
          </a:p>
          <a:p>
            <a:pPr lvl="1"/>
            <a:r>
              <a:rPr lang="en-GB"/>
              <a:t>Second level</a:t>
            </a:r>
          </a:p>
          <a:p>
            <a:pPr lvl="2"/>
            <a:r>
              <a:rPr lang="en-GB"/>
              <a:t>Third level</a:t>
            </a:r>
          </a:p>
          <a:p>
            <a:pPr lvl="3"/>
            <a:r>
              <a:rPr lang="en-GB"/>
              <a:t>Fourth level</a:t>
            </a:r>
          </a:p>
          <a:p>
            <a:pPr lvl="4"/>
            <a:r>
              <a:rPr lang="en-GB"/>
              <a:t>Fifth level</a:t>
            </a:r>
          </a:p>
        </p:txBody>
      </p:sp>
      <p:sp>
        <p:nvSpPr>
          <p:cNvPr id="18" name="Text Placeholder 5">
            <a:extLst>
              <a:ext uri="{FF2B5EF4-FFF2-40B4-BE49-F238E27FC236}">
                <a16:creationId xmlns:a16="http://schemas.microsoft.com/office/drawing/2014/main" id="{BFE0F220-0305-FD47-B14E-213C64BBE349}"/>
              </a:ext>
            </a:extLst>
          </p:cNvPr>
          <p:cNvSpPr>
            <a:spLocks noGrp="1"/>
          </p:cNvSpPr>
          <p:nvPr>
            <p:ph type="body" sz="quarter" idx="20" hasCustomPrompt="1"/>
          </p:nvPr>
        </p:nvSpPr>
        <p:spPr>
          <a:xfrm>
            <a:off x="4621531" y="1291005"/>
            <a:ext cx="1976675" cy="828000"/>
          </a:xfrm>
        </p:spPr>
        <p:txBody>
          <a:bodyPr>
            <a:noAutofit/>
          </a:bodyPr>
          <a:lstStyle>
            <a:lvl1pPr marL="0" indent="0">
              <a:spcAft>
                <a:spcPts val="0"/>
              </a:spcAft>
              <a:buNone/>
              <a:defRPr sz="5600">
                <a:latin typeface="+mj-lt"/>
              </a:defRPr>
            </a:lvl1pPr>
            <a:lvl2pPr marL="0" indent="0">
              <a:spcAft>
                <a:spcPts val="0"/>
              </a:spcAft>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GB"/>
              <a:t>3.</a:t>
            </a:r>
          </a:p>
        </p:txBody>
      </p:sp>
      <p:sp>
        <p:nvSpPr>
          <p:cNvPr id="19" name="Text Placeholder 5">
            <a:extLst>
              <a:ext uri="{FF2B5EF4-FFF2-40B4-BE49-F238E27FC236}">
                <a16:creationId xmlns:a16="http://schemas.microsoft.com/office/drawing/2014/main" id="{F9831F1D-5BC0-E244-995E-5AB270300C5D}"/>
              </a:ext>
            </a:extLst>
          </p:cNvPr>
          <p:cNvSpPr>
            <a:spLocks noGrp="1"/>
          </p:cNvSpPr>
          <p:nvPr>
            <p:ph type="body" sz="quarter" idx="21" hasCustomPrompt="1"/>
          </p:nvPr>
        </p:nvSpPr>
        <p:spPr>
          <a:xfrm>
            <a:off x="6694171" y="2337484"/>
            <a:ext cx="1976675" cy="3483879"/>
          </a:xfrm>
        </p:spPr>
        <p:txBody>
          <a:bodyPr>
            <a:noAutofit/>
          </a:bodyPr>
          <a:lstStyle>
            <a:lvl1pPr marL="0" indent="0">
              <a:spcAft>
                <a:spcPts val="0"/>
              </a:spcAft>
              <a:buNone/>
              <a:defRPr sz="1200"/>
            </a:lvl1pPr>
            <a:lvl2pPr marL="0" indent="0">
              <a:spcAft>
                <a:spcPts val="0"/>
              </a:spcAft>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GB"/>
              <a:t>Add text</a:t>
            </a:r>
          </a:p>
          <a:p>
            <a:pPr lvl="1"/>
            <a:r>
              <a:rPr lang="en-GB"/>
              <a:t>Second level</a:t>
            </a:r>
          </a:p>
          <a:p>
            <a:pPr lvl="2"/>
            <a:r>
              <a:rPr lang="en-GB"/>
              <a:t>Third level</a:t>
            </a:r>
          </a:p>
          <a:p>
            <a:pPr lvl="3"/>
            <a:r>
              <a:rPr lang="en-GB"/>
              <a:t>Fourth level</a:t>
            </a:r>
          </a:p>
          <a:p>
            <a:pPr lvl="4"/>
            <a:r>
              <a:rPr lang="en-GB"/>
              <a:t>Fifth level</a:t>
            </a:r>
          </a:p>
        </p:txBody>
      </p:sp>
      <p:sp>
        <p:nvSpPr>
          <p:cNvPr id="20" name="Text Placeholder 5">
            <a:extLst>
              <a:ext uri="{FF2B5EF4-FFF2-40B4-BE49-F238E27FC236}">
                <a16:creationId xmlns:a16="http://schemas.microsoft.com/office/drawing/2014/main" id="{12A18E60-BC1B-184F-92D7-9AA28F0ABDA6}"/>
              </a:ext>
            </a:extLst>
          </p:cNvPr>
          <p:cNvSpPr>
            <a:spLocks noGrp="1"/>
          </p:cNvSpPr>
          <p:nvPr>
            <p:ph type="body" sz="quarter" idx="22" hasCustomPrompt="1"/>
          </p:nvPr>
        </p:nvSpPr>
        <p:spPr>
          <a:xfrm>
            <a:off x="6694171" y="1291005"/>
            <a:ext cx="1976675" cy="828000"/>
          </a:xfrm>
        </p:spPr>
        <p:txBody>
          <a:bodyPr>
            <a:noAutofit/>
          </a:bodyPr>
          <a:lstStyle>
            <a:lvl1pPr marL="0" indent="0">
              <a:spcAft>
                <a:spcPts val="0"/>
              </a:spcAft>
              <a:buNone/>
              <a:defRPr sz="5600">
                <a:latin typeface="+mj-lt"/>
              </a:defRPr>
            </a:lvl1pPr>
            <a:lvl2pPr marL="0" indent="0">
              <a:spcAft>
                <a:spcPts val="0"/>
              </a:spcAft>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GB"/>
              <a:t>4.</a:t>
            </a:r>
          </a:p>
        </p:txBody>
      </p:sp>
      <p:sp>
        <p:nvSpPr>
          <p:cNvPr id="21" name="object 3">
            <a:extLst>
              <a:ext uri="{FF2B5EF4-FFF2-40B4-BE49-F238E27FC236}">
                <a16:creationId xmlns:a16="http://schemas.microsoft.com/office/drawing/2014/main" id="{68BC385A-146C-BA4B-94A6-DCF68ABDE745}"/>
              </a:ext>
            </a:extLst>
          </p:cNvPr>
          <p:cNvSpPr/>
          <p:nvPr userDrawn="1"/>
        </p:nvSpPr>
        <p:spPr>
          <a:xfrm>
            <a:off x="2547413" y="2230509"/>
            <a:ext cx="1976675" cy="0"/>
          </a:xfrm>
          <a:custGeom>
            <a:avLst/>
            <a:gdLst/>
            <a:ahLst/>
            <a:cxnLst/>
            <a:rect l="l" t="t" r="r" b="b"/>
            <a:pathLst>
              <a:path w="4345940">
                <a:moveTo>
                  <a:pt x="0" y="0"/>
                </a:moveTo>
                <a:lnTo>
                  <a:pt x="4345417" y="0"/>
                </a:lnTo>
              </a:path>
            </a:pathLst>
          </a:custGeom>
          <a:ln w="19050">
            <a:solidFill>
              <a:schemeClr val="accent1"/>
            </a:solidFill>
          </a:ln>
        </p:spPr>
        <p:txBody>
          <a:bodyPr wrap="square" lIns="0" tIns="0" rIns="0" bIns="0" rtlCol="0"/>
          <a:lstStyle/>
          <a:p>
            <a:endParaRPr sz="372"/>
          </a:p>
        </p:txBody>
      </p:sp>
      <p:sp>
        <p:nvSpPr>
          <p:cNvPr id="22" name="object 3">
            <a:extLst>
              <a:ext uri="{FF2B5EF4-FFF2-40B4-BE49-F238E27FC236}">
                <a16:creationId xmlns:a16="http://schemas.microsoft.com/office/drawing/2014/main" id="{0082D6F2-B21A-AF42-8857-60BD350F0783}"/>
              </a:ext>
            </a:extLst>
          </p:cNvPr>
          <p:cNvSpPr/>
          <p:nvPr userDrawn="1"/>
        </p:nvSpPr>
        <p:spPr>
          <a:xfrm>
            <a:off x="4626826" y="2230509"/>
            <a:ext cx="1976675" cy="0"/>
          </a:xfrm>
          <a:custGeom>
            <a:avLst/>
            <a:gdLst/>
            <a:ahLst/>
            <a:cxnLst/>
            <a:rect l="l" t="t" r="r" b="b"/>
            <a:pathLst>
              <a:path w="4345940">
                <a:moveTo>
                  <a:pt x="0" y="0"/>
                </a:moveTo>
                <a:lnTo>
                  <a:pt x="4345417" y="0"/>
                </a:lnTo>
              </a:path>
            </a:pathLst>
          </a:custGeom>
          <a:ln w="19050">
            <a:solidFill>
              <a:schemeClr val="accent1"/>
            </a:solidFill>
          </a:ln>
        </p:spPr>
        <p:txBody>
          <a:bodyPr wrap="square" lIns="0" tIns="0" rIns="0" bIns="0" rtlCol="0"/>
          <a:lstStyle/>
          <a:p>
            <a:endParaRPr sz="372"/>
          </a:p>
        </p:txBody>
      </p:sp>
      <p:sp>
        <p:nvSpPr>
          <p:cNvPr id="23" name="object 3">
            <a:extLst>
              <a:ext uri="{FF2B5EF4-FFF2-40B4-BE49-F238E27FC236}">
                <a16:creationId xmlns:a16="http://schemas.microsoft.com/office/drawing/2014/main" id="{7604D4A3-A86C-4040-89F5-E6BC7FFAE461}"/>
              </a:ext>
            </a:extLst>
          </p:cNvPr>
          <p:cNvSpPr/>
          <p:nvPr userDrawn="1"/>
        </p:nvSpPr>
        <p:spPr>
          <a:xfrm>
            <a:off x="6706240" y="2230509"/>
            <a:ext cx="1976675" cy="0"/>
          </a:xfrm>
          <a:custGeom>
            <a:avLst/>
            <a:gdLst/>
            <a:ahLst/>
            <a:cxnLst/>
            <a:rect l="l" t="t" r="r" b="b"/>
            <a:pathLst>
              <a:path w="4345940">
                <a:moveTo>
                  <a:pt x="0" y="0"/>
                </a:moveTo>
                <a:lnTo>
                  <a:pt x="4345417" y="0"/>
                </a:lnTo>
              </a:path>
            </a:pathLst>
          </a:custGeom>
          <a:ln w="19050">
            <a:solidFill>
              <a:schemeClr val="accent1"/>
            </a:solidFill>
          </a:ln>
        </p:spPr>
        <p:txBody>
          <a:bodyPr wrap="square" lIns="0" tIns="0" rIns="0" bIns="0" rtlCol="0"/>
          <a:lstStyle/>
          <a:p>
            <a:endParaRPr sz="372"/>
          </a:p>
        </p:txBody>
      </p:sp>
    </p:spTree>
    <p:extLst>
      <p:ext uri="{BB962C8B-B14F-4D97-AF65-F5344CB8AC3E}">
        <p14:creationId xmlns:p14="http://schemas.microsoft.com/office/powerpoint/2010/main" val="1383996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chemeClr val="bg2"/>
        </a:solidFill>
        <a:effectLst/>
      </p:bgPr>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0D04E935-9108-CC4C-B73F-7EA19AFF7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
        <p:nvSpPr>
          <p:cNvPr id="3" name="TextBox 2">
            <a:extLst>
              <a:ext uri="{FF2B5EF4-FFF2-40B4-BE49-F238E27FC236}">
                <a16:creationId xmlns:a16="http://schemas.microsoft.com/office/drawing/2014/main" id="{1442DF37-77BD-D24C-B7D8-B9614509A2C8}"/>
              </a:ext>
            </a:extLst>
          </p:cNvPr>
          <p:cNvSpPr txBox="1"/>
          <p:nvPr userDrawn="1"/>
        </p:nvSpPr>
        <p:spPr>
          <a:xfrm>
            <a:off x="503560" y="863600"/>
            <a:ext cx="3393440" cy="369332"/>
          </a:xfrm>
          <a:prstGeom prst="rect">
            <a:avLst/>
          </a:prstGeom>
          <a:noFill/>
        </p:spPr>
        <p:txBody>
          <a:bodyPr wrap="square" lIns="0" tIns="0" rIns="0" bIns="0" rtlCol="0">
            <a:noAutofit/>
          </a:bodyPr>
          <a:lstStyle/>
          <a:p>
            <a:r>
              <a:rPr lang="en-GB" sz="3750">
                <a:solidFill>
                  <a:schemeClr val="bg1"/>
                </a:solidFill>
                <a:latin typeface="+mj-lt"/>
              </a:rPr>
              <a:t>Thank you!</a:t>
            </a:r>
          </a:p>
        </p:txBody>
      </p:sp>
    </p:spTree>
    <p:extLst>
      <p:ext uri="{BB962C8B-B14F-4D97-AF65-F5344CB8AC3E}">
        <p14:creationId xmlns:p14="http://schemas.microsoft.com/office/powerpoint/2010/main" val="2823351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2">
    <p:bg>
      <p:bgPr>
        <a:solidFill>
          <a:schemeClr val="accent1"/>
        </a:solidFill>
        <a:effectLst/>
      </p:bgPr>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0D04E935-9108-CC4C-B73F-7EA19AFF71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
        <p:nvSpPr>
          <p:cNvPr id="3" name="TextBox 2">
            <a:extLst>
              <a:ext uri="{FF2B5EF4-FFF2-40B4-BE49-F238E27FC236}">
                <a16:creationId xmlns:a16="http://schemas.microsoft.com/office/drawing/2014/main" id="{1442DF37-77BD-D24C-B7D8-B9614509A2C8}"/>
              </a:ext>
            </a:extLst>
          </p:cNvPr>
          <p:cNvSpPr txBox="1"/>
          <p:nvPr userDrawn="1"/>
        </p:nvSpPr>
        <p:spPr>
          <a:xfrm>
            <a:off x="503560" y="863600"/>
            <a:ext cx="3393440" cy="369332"/>
          </a:xfrm>
          <a:prstGeom prst="rect">
            <a:avLst/>
          </a:prstGeom>
          <a:noFill/>
        </p:spPr>
        <p:txBody>
          <a:bodyPr wrap="square" lIns="0" tIns="0" rIns="0" bIns="0" rtlCol="0">
            <a:noAutofit/>
          </a:bodyPr>
          <a:lstStyle/>
          <a:p>
            <a:r>
              <a:rPr lang="en-GB" sz="3750">
                <a:solidFill>
                  <a:schemeClr val="bg1"/>
                </a:solidFill>
                <a:latin typeface="+mj-lt"/>
              </a:rPr>
              <a:t>Thank you!</a:t>
            </a:r>
          </a:p>
        </p:txBody>
      </p:sp>
    </p:spTree>
    <p:extLst>
      <p:ext uri="{BB962C8B-B14F-4D97-AF65-F5344CB8AC3E}">
        <p14:creationId xmlns:p14="http://schemas.microsoft.com/office/powerpoint/2010/main" val="1635765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chemeClr val="tx2"/>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42DF37-77BD-D24C-B7D8-B9614509A2C8}"/>
              </a:ext>
            </a:extLst>
          </p:cNvPr>
          <p:cNvSpPr txBox="1"/>
          <p:nvPr userDrawn="1"/>
        </p:nvSpPr>
        <p:spPr>
          <a:xfrm>
            <a:off x="503560" y="863600"/>
            <a:ext cx="3393440" cy="369332"/>
          </a:xfrm>
          <a:prstGeom prst="rect">
            <a:avLst/>
          </a:prstGeom>
          <a:noFill/>
        </p:spPr>
        <p:txBody>
          <a:bodyPr wrap="square" lIns="0" tIns="0" rIns="0" bIns="0" rtlCol="0">
            <a:noAutofit/>
          </a:bodyPr>
          <a:lstStyle/>
          <a:p>
            <a:r>
              <a:rPr lang="en-GB" sz="3750">
                <a:solidFill>
                  <a:schemeClr val="bg1"/>
                </a:solidFill>
                <a:latin typeface="+mj-lt"/>
              </a:rPr>
              <a:t>Thank you!</a:t>
            </a:r>
          </a:p>
        </p:txBody>
      </p:sp>
      <p:pic>
        <p:nvPicPr>
          <p:cNvPr id="4" name="Picture 3">
            <a:extLst>
              <a:ext uri="{FF2B5EF4-FFF2-40B4-BE49-F238E27FC236}">
                <a16:creationId xmlns:a16="http://schemas.microsoft.com/office/drawing/2014/main" id="{86A46189-0FD0-8C4D-844F-A6C4001D6A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Tree>
    <p:extLst>
      <p:ext uri="{BB962C8B-B14F-4D97-AF65-F5344CB8AC3E}">
        <p14:creationId xmlns:p14="http://schemas.microsoft.com/office/powerpoint/2010/main" val="372935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336E-6B6B-4C14-96F8-AE89DCA7790A}"/>
              </a:ext>
            </a:extLst>
          </p:cNvPr>
          <p:cNvSpPr>
            <a:spLocks noGrp="1"/>
          </p:cNvSpPr>
          <p:nvPr>
            <p:ph type="ctrTitle" hasCustomPrompt="1"/>
          </p:nvPr>
        </p:nvSpPr>
        <p:spPr>
          <a:xfrm>
            <a:off x="468000" y="918000"/>
            <a:ext cx="5040000" cy="1296000"/>
          </a:xfrm>
        </p:spPr>
        <p:txBody>
          <a:bodyPr anchor="t">
            <a:normAutofit/>
          </a:bodyPr>
          <a:lstStyle>
            <a:lvl1pPr algn="l">
              <a:defRPr sz="3750">
                <a:solidFill>
                  <a:schemeClr val="bg1"/>
                </a:solidFill>
              </a:defRPr>
            </a:lvl1pPr>
          </a:lstStyle>
          <a:p>
            <a:r>
              <a:rPr lang="en-US"/>
              <a:t>Presentation title</a:t>
            </a:r>
            <a:endParaRPr lang="en-GB"/>
          </a:p>
        </p:txBody>
      </p:sp>
      <p:sp>
        <p:nvSpPr>
          <p:cNvPr id="4" name="Date Placeholder 3">
            <a:extLst>
              <a:ext uri="{FF2B5EF4-FFF2-40B4-BE49-F238E27FC236}">
                <a16:creationId xmlns:a16="http://schemas.microsoft.com/office/drawing/2014/main" id="{8BD09A47-A1CF-4E9A-88E0-386ECECB9255}"/>
              </a:ext>
            </a:extLst>
          </p:cNvPr>
          <p:cNvSpPr>
            <a:spLocks noGrp="1"/>
          </p:cNvSpPr>
          <p:nvPr>
            <p:ph type="dt" sz="half" idx="10"/>
          </p:nvPr>
        </p:nvSpPr>
        <p:spPr>
          <a:xfrm>
            <a:off x="468000" y="2400456"/>
            <a:ext cx="2057400" cy="365125"/>
          </a:xfrm>
        </p:spPr>
        <p:txBody>
          <a:bodyPr/>
          <a:lstStyle>
            <a:lvl1pPr>
              <a:defRPr sz="2400">
                <a:solidFill>
                  <a:schemeClr val="bg1"/>
                </a:solidFill>
              </a:defRPr>
            </a:lvl1pPr>
          </a:lstStyle>
          <a:p>
            <a:r>
              <a:rPr lang="en-GB"/>
              <a:t>D Month Year</a:t>
            </a:r>
          </a:p>
        </p:txBody>
      </p:sp>
      <p:pic>
        <p:nvPicPr>
          <p:cNvPr id="11" name="Picture 10">
            <a:extLst>
              <a:ext uri="{FF2B5EF4-FFF2-40B4-BE49-F238E27FC236}">
                <a16:creationId xmlns:a16="http://schemas.microsoft.com/office/drawing/2014/main" id="{0D04E935-9108-CC4C-B73F-7EA19AFF71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Tree>
    <p:extLst>
      <p:ext uri="{BB962C8B-B14F-4D97-AF65-F5344CB8AC3E}">
        <p14:creationId xmlns:p14="http://schemas.microsoft.com/office/powerpoint/2010/main" val="4774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336E-6B6B-4C14-96F8-AE89DCA7790A}"/>
              </a:ext>
            </a:extLst>
          </p:cNvPr>
          <p:cNvSpPr>
            <a:spLocks noGrp="1"/>
          </p:cNvSpPr>
          <p:nvPr>
            <p:ph type="ctrTitle" hasCustomPrompt="1"/>
          </p:nvPr>
        </p:nvSpPr>
        <p:spPr>
          <a:xfrm>
            <a:off x="468000" y="431720"/>
            <a:ext cx="3960000" cy="792000"/>
          </a:xfrm>
        </p:spPr>
        <p:txBody>
          <a:bodyPr anchor="t">
            <a:normAutofit/>
          </a:bodyPr>
          <a:lstStyle>
            <a:lvl1pPr algn="l">
              <a:defRPr sz="2600">
                <a:solidFill>
                  <a:schemeClr val="tx1"/>
                </a:solidFill>
              </a:defRPr>
            </a:lvl1pPr>
          </a:lstStyle>
          <a:p>
            <a:r>
              <a:rPr lang="en-US"/>
              <a:t>Presentation title</a:t>
            </a:r>
            <a:endParaRPr lang="en-GB"/>
          </a:p>
        </p:txBody>
      </p:sp>
      <p:sp>
        <p:nvSpPr>
          <p:cNvPr id="4" name="Date Placeholder 3">
            <a:extLst>
              <a:ext uri="{FF2B5EF4-FFF2-40B4-BE49-F238E27FC236}">
                <a16:creationId xmlns:a16="http://schemas.microsoft.com/office/drawing/2014/main" id="{8BD09A47-A1CF-4E9A-88E0-386ECECB9255}"/>
              </a:ext>
            </a:extLst>
          </p:cNvPr>
          <p:cNvSpPr>
            <a:spLocks noGrp="1"/>
          </p:cNvSpPr>
          <p:nvPr>
            <p:ph type="dt" sz="half" idx="10"/>
          </p:nvPr>
        </p:nvSpPr>
        <p:spPr>
          <a:xfrm>
            <a:off x="468000" y="1350359"/>
            <a:ext cx="2057400" cy="365125"/>
          </a:xfrm>
        </p:spPr>
        <p:txBody>
          <a:bodyPr/>
          <a:lstStyle>
            <a:lvl1pPr>
              <a:defRPr sz="2000">
                <a:solidFill>
                  <a:schemeClr val="tx1"/>
                </a:solidFill>
              </a:defRPr>
            </a:lvl1pPr>
          </a:lstStyle>
          <a:p>
            <a:r>
              <a:rPr lang="en-GB"/>
              <a:t>D Month Year</a:t>
            </a:r>
          </a:p>
        </p:txBody>
      </p:sp>
      <p:sp>
        <p:nvSpPr>
          <p:cNvPr id="8" name="Picture Placeholder 7">
            <a:extLst>
              <a:ext uri="{FF2B5EF4-FFF2-40B4-BE49-F238E27FC236}">
                <a16:creationId xmlns:a16="http://schemas.microsoft.com/office/drawing/2014/main" id="{15A0C063-B07F-FC45-8AB9-5B50D1A23C90}"/>
              </a:ext>
            </a:extLst>
          </p:cNvPr>
          <p:cNvSpPr>
            <a:spLocks noGrp="1"/>
          </p:cNvSpPr>
          <p:nvPr>
            <p:ph type="pic" sz="quarter" idx="11"/>
          </p:nvPr>
        </p:nvSpPr>
        <p:spPr>
          <a:xfrm>
            <a:off x="0" y="2079625"/>
            <a:ext cx="9144000" cy="4778375"/>
          </a:xfrm>
          <a:solidFill>
            <a:schemeClr val="bg1">
              <a:lumMod val="95000"/>
            </a:schemeClr>
          </a:solidFill>
        </p:spPr>
        <p:txBody>
          <a:bodyPr anchor="t">
            <a:normAutofit/>
          </a:bodyPr>
          <a:lstStyle>
            <a:lvl1pPr marL="0" indent="0" algn="ctr">
              <a:buNone/>
              <a:defRPr sz="1400"/>
            </a:lvl1pPr>
          </a:lstStyle>
          <a:p>
            <a:endParaRPr lang="en-GB"/>
          </a:p>
        </p:txBody>
      </p:sp>
      <p:pic>
        <p:nvPicPr>
          <p:cNvPr id="13" name="Picture 12" descr="A picture containing text, clipart&#10;&#10;Description automatically generated">
            <a:extLst>
              <a:ext uri="{FF2B5EF4-FFF2-40B4-BE49-F238E27FC236}">
                <a16:creationId xmlns:a16="http://schemas.microsoft.com/office/drawing/2014/main" id="{6FA26126-D4A7-294F-AD39-553F4E60F0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Tree>
    <p:extLst>
      <p:ext uri="{BB962C8B-B14F-4D97-AF65-F5344CB8AC3E}">
        <p14:creationId xmlns:p14="http://schemas.microsoft.com/office/powerpoint/2010/main" val="64892759"/>
      </p:ext>
    </p:extLst>
  </p:cSld>
  <p:clrMapOvr>
    <a:masterClrMapping/>
  </p:clrMapOvr>
  <p:extLst>
    <p:ext uri="{DCECCB84-F9BA-43D5-87BE-67443E8EF086}">
      <p15:sldGuideLst xmlns:p15="http://schemas.microsoft.com/office/powerpoint/2012/main">
        <p15:guide id="1" orient="horz" pos="13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336E-6B6B-4C14-96F8-AE89DCA7790A}"/>
              </a:ext>
            </a:extLst>
          </p:cNvPr>
          <p:cNvSpPr>
            <a:spLocks noGrp="1"/>
          </p:cNvSpPr>
          <p:nvPr>
            <p:ph type="ctrTitle" hasCustomPrompt="1"/>
          </p:nvPr>
        </p:nvSpPr>
        <p:spPr>
          <a:xfrm>
            <a:off x="468000" y="431720"/>
            <a:ext cx="3960000" cy="792000"/>
          </a:xfrm>
        </p:spPr>
        <p:txBody>
          <a:bodyPr anchor="t">
            <a:normAutofit/>
          </a:bodyPr>
          <a:lstStyle>
            <a:lvl1pPr algn="l">
              <a:defRPr sz="2600">
                <a:solidFill>
                  <a:schemeClr val="bg1"/>
                </a:solidFill>
              </a:defRPr>
            </a:lvl1pPr>
          </a:lstStyle>
          <a:p>
            <a:r>
              <a:rPr lang="en-US"/>
              <a:t>Presentation title</a:t>
            </a:r>
            <a:endParaRPr lang="en-GB"/>
          </a:p>
        </p:txBody>
      </p:sp>
      <p:sp>
        <p:nvSpPr>
          <p:cNvPr id="4" name="Date Placeholder 3">
            <a:extLst>
              <a:ext uri="{FF2B5EF4-FFF2-40B4-BE49-F238E27FC236}">
                <a16:creationId xmlns:a16="http://schemas.microsoft.com/office/drawing/2014/main" id="{8BD09A47-A1CF-4E9A-88E0-386ECECB9255}"/>
              </a:ext>
            </a:extLst>
          </p:cNvPr>
          <p:cNvSpPr>
            <a:spLocks noGrp="1"/>
          </p:cNvSpPr>
          <p:nvPr>
            <p:ph type="dt" sz="half" idx="10"/>
          </p:nvPr>
        </p:nvSpPr>
        <p:spPr>
          <a:xfrm>
            <a:off x="468000" y="1350359"/>
            <a:ext cx="2057400" cy="365125"/>
          </a:xfrm>
        </p:spPr>
        <p:txBody>
          <a:bodyPr/>
          <a:lstStyle>
            <a:lvl1pPr>
              <a:defRPr sz="2000">
                <a:solidFill>
                  <a:schemeClr val="bg1"/>
                </a:solidFill>
              </a:defRPr>
            </a:lvl1pPr>
          </a:lstStyle>
          <a:p>
            <a:r>
              <a:rPr lang="en-GB"/>
              <a:t>D Month Year</a:t>
            </a:r>
          </a:p>
        </p:txBody>
      </p:sp>
      <p:sp>
        <p:nvSpPr>
          <p:cNvPr id="8" name="Picture Placeholder 7">
            <a:extLst>
              <a:ext uri="{FF2B5EF4-FFF2-40B4-BE49-F238E27FC236}">
                <a16:creationId xmlns:a16="http://schemas.microsoft.com/office/drawing/2014/main" id="{15A0C063-B07F-FC45-8AB9-5B50D1A23C90}"/>
              </a:ext>
            </a:extLst>
          </p:cNvPr>
          <p:cNvSpPr>
            <a:spLocks noGrp="1"/>
          </p:cNvSpPr>
          <p:nvPr>
            <p:ph type="pic" sz="quarter" idx="11"/>
          </p:nvPr>
        </p:nvSpPr>
        <p:spPr>
          <a:xfrm>
            <a:off x="0" y="2079625"/>
            <a:ext cx="9144000" cy="4778375"/>
          </a:xfrm>
          <a:solidFill>
            <a:schemeClr val="bg1">
              <a:lumMod val="95000"/>
            </a:schemeClr>
          </a:solidFill>
        </p:spPr>
        <p:txBody>
          <a:bodyPr anchor="t">
            <a:normAutofit/>
          </a:bodyPr>
          <a:lstStyle>
            <a:lvl1pPr marL="0" indent="0" algn="ctr">
              <a:buNone/>
              <a:defRPr sz="1400"/>
            </a:lvl1pPr>
          </a:lstStyle>
          <a:p>
            <a:endParaRPr lang="en-GB"/>
          </a:p>
        </p:txBody>
      </p:sp>
      <p:pic>
        <p:nvPicPr>
          <p:cNvPr id="5" name="Picture 4" descr="A picture containing text, clipart&#10;&#10;Description automatically generated">
            <a:extLst>
              <a:ext uri="{FF2B5EF4-FFF2-40B4-BE49-F238E27FC236}">
                <a16:creationId xmlns:a16="http://schemas.microsoft.com/office/drawing/2014/main" id="{9B011034-85D5-A148-B395-410AADABC8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Tree>
    <p:extLst>
      <p:ext uri="{BB962C8B-B14F-4D97-AF65-F5344CB8AC3E}">
        <p14:creationId xmlns:p14="http://schemas.microsoft.com/office/powerpoint/2010/main" val="4287921554"/>
      </p:ext>
    </p:extLst>
  </p:cSld>
  <p:clrMapOvr>
    <a:masterClrMapping/>
  </p:clrMapOvr>
  <p:extLst>
    <p:ext uri="{DCECCB84-F9BA-43D5-87BE-67443E8EF086}">
      <p15:sldGuideLst xmlns:p15="http://schemas.microsoft.com/office/powerpoint/2012/main">
        <p15:guide id="1" orient="horz" pos="13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336E-6B6B-4C14-96F8-AE89DCA7790A}"/>
              </a:ext>
            </a:extLst>
          </p:cNvPr>
          <p:cNvSpPr>
            <a:spLocks noGrp="1"/>
          </p:cNvSpPr>
          <p:nvPr>
            <p:ph type="ctrTitle" hasCustomPrompt="1"/>
          </p:nvPr>
        </p:nvSpPr>
        <p:spPr>
          <a:xfrm>
            <a:off x="468000" y="431720"/>
            <a:ext cx="3960000" cy="792000"/>
          </a:xfrm>
        </p:spPr>
        <p:txBody>
          <a:bodyPr anchor="t">
            <a:normAutofit/>
          </a:bodyPr>
          <a:lstStyle>
            <a:lvl1pPr algn="l">
              <a:defRPr sz="2600">
                <a:solidFill>
                  <a:schemeClr val="bg1"/>
                </a:solidFill>
              </a:defRPr>
            </a:lvl1pPr>
          </a:lstStyle>
          <a:p>
            <a:r>
              <a:rPr lang="en-US"/>
              <a:t>Presentation title</a:t>
            </a:r>
            <a:endParaRPr lang="en-GB"/>
          </a:p>
        </p:txBody>
      </p:sp>
      <p:sp>
        <p:nvSpPr>
          <p:cNvPr id="4" name="Date Placeholder 3">
            <a:extLst>
              <a:ext uri="{FF2B5EF4-FFF2-40B4-BE49-F238E27FC236}">
                <a16:creationId xmlns:a16="http://schemas.microsoft.com/office/drawing/2014/main" id="{8BD09A47-A1CF-4E9A-88E0-386ECECB9255}"/>
              </a:ext>
            </a:extLst>
          </p:cNvPr>
          <p:cNvSpPr>
            <a:spLocks noGrp="1"/>
          </p:cNvSpPr>
          <p:nvPr>
            <p:ph type="dt" sz="half" idx="10"/>
          </p:nvPr>
        </p:nvSpPr>
        <p:spPr>
          <a:xfrm>
            <a:off x="468000" y="1350359"/>
            <a:ext cx="2057400" cy="365125"/>
          </a:xfrm>
        </p:spPr>
        <p:txBody>
          <a:bodyPr/>
          <a:lstStyle>
            <a:lvl1pPr>
              <a:defRPr sz="2000">
                <a:solidFill>
                  <a:schemeClr val="bg1"/>
                </a:solidFill>
              </a:defRPr>
            </a:lvl1pPr>
          </a:lstStyle>
          <a:p>
            <a:r>
              <a:rPr lang="en-GB"/>
              <a:t>D Month Year</a:t>
            </a:r>
          </a:p>
        </p:txBody>
      </p:sp>
      <p:sp>
        <p:nvSpPr>
          <p:cNvPr id="8" name="Picture Placeholder 7">
            <a:extLst>
              <a:ext uri="{FF2B5EF4-FFF2-40B4-BE49-F238E27FC236}">
                <a16:creationId xmlns:a16="http://schemas.microsoft.com/office/drawing/2014/main" id="{15A0C063-B07F-FC45-8AB9-5B50D1A23C90}"/>
              </a:ext>
            </a:extLst>
          </p:cNvPr>
          <p:cNvSpPr>
            <a:spLocks noGrp="1"/>
          </p:cNvSpPr>
          <p:nvPr>
            <p:ph type="pic" sz="quarter" idx="11"/>
          </p:nvPr>
        </p:nvSpPr>
        <p:spPr>
          <a:xfrm>
            <a:off x="0" y="2079625"/>
            <a:ext cx="9144000" cy="4778375"/>
          </a:xfrm>
          <a:solidFill>
            <a:schemeClr val="bg1">
              <a:lumMod val="95000"/>
            </a:schemeClr>
          </a:solidFill>
        </p:spPr>
        <p:txBody>
          <a:bodyPr anchor="t">
            <a:normAutofit/>
          </a:bodyPr>
          <a:lstStyle>
            <a:lvl1pPr marL="0" indent="0" algn="ctr">
              <a:buNone/>
              <a:defRPr sz="1400"/>
            </a:lvl1pPr>
          </a:lstStyle>
          <a:p>
            <a:endParaRPr lang="en-GB"/>
          </a:p>
        </p:txBody>
      </p:sp>
      <p:pic>
        <p:nvPicPr>
          <p:cNvPr id="5" name="Picture 4" descr="A picture containing text, clipart&#10;&#10;Description automatically generated">
            <a:extLst>
              <a:ext uri="{FF2B5EF4-FFF2-40B4-BE49-F238E27FC236}">
                <a16:creationId xmlns:a16="http://schemas.microsoft.com/office/drawing/2014/main" id="{42CE862D-8483-3A45-A391-17AA612676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Tree>
    <p:extLst>
      <p:ext uri="{BB962C8B-B14F-4D97-AF65-F5344CB8AC3E}">
        <p14:creationId xmlns:p14="http://schemas.microsoft.com/office/powerpoint/2010/main" val="3069375808"/>
      </p:ext>
    </p:extLst>
  </p:cSld>
  <p:clrMapOvr>
    <a:masterClrMapping/>
  </p:clrMapOvr>
  <p:extLst>
    <p:ext uri="{DCECCB84-F9BA-43D5-87BE-67443E8EF086}">
      <p15:sldGuideLst xmlns:p15="http://schemas.microsoft.com/office/powerpoint/2012/main">
        <p15:guide id="1" orient="horz" pos="13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528D-A1BE-4AEF-8DF5-0F53A5B48CB1}"/>
              </a:ext>
            </a:extLst>
          </p:cNvPr>
          <p:cNvSpPr>
            <a:spLocks noGrp="1"/>
          </p:cNvSpPr>
          <p:nvPr>
            <p:ph type="title" hasCustomPrompt="1"/>
          </p:nvPr>
        </p:nvSpPr>
        <p:spPr>
          <a:xfrm>
            <a:off x="468000" y="396000"/>
            <a:ext cx="5599548" cy="720000"/>
          </a:xfrm>
        </p:spPr>
        <p:txBody>
          <a:bodyPr/>
          <a:lstStyle>
            <a:lvl1pPr>
              <a:defRPr>
                <a:solidFill>
                  <a:schemeClr val="bg2"/>
                </a:solidFill>
              </a:defRPr>
            </a:lvl1pPr>
          </a:lstStyle>
          <a:p>
            <a:r>
              <a:rPr lang="en-US"/>
              <a:t>Contents</a:t>
            </a:r>
            <a:endParaRPr lang="en-GB"/>
          </a:p>
        </p:txBody>
      </p:sp>
      <p:sp>
        <p:nvSpPr>
          <p:cNvPr id="6" name="Slide Number Placeholder 5">
            <a:extLst>
              <a:ext uri="{FF2B5EF4-FFF2-40B4-BE49-F238E27FC236}">
                <a16:creationId xmlns:a16="http://schemas.microsoft.com/office/drawing/2014/main" id="{5A4883BF-7492-4037-96E8-8454AF7E1C42}"/>
              </a:ext>
            </a:extLst>
          </p:cNvPr>
          <p:cNvSpPr>
            <a:spLocks noGrp="1"/>
          </p:cNvSpPr>
          <p:nvPr>
            <p:ph type="sldNum" sz="quarter" idx="12"/>
          </p:nvPr>
        </p:nvSpPr>
        <p:spPr/>
        <p:txBody>
          <a:bodyPr/>
          <a:lstStyle/>
          <a:p>
            <a:fld id="{F92DAC3D-989D-4581-86A5-368DEBEA91BF}" type="slidenum">
              <a:rPr lang="en-GB" smtClean="0"/>
              <a:t>‹#›</a:t>
            </a:fld>
            <a:endParaRPr lang="en-GB"/>
          </a:p>
        </p:txBody>
      </p:sp>
      <p:pic>
        <p:nvPicPr>
          <p:cNvPr id="7" name="Picture 6">
            <a:extLst>
              <a:ext uri="{FF2B5EF4-FFF2-40B4-BE49-F238E27FC236}">
                <a16:creationId xmlns:a16="http://schemas.microsoft.com/office/drawing/2014/main" id="{1A44B165-9F37-DA47-A69B-83C8D054B9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
        <p:nvSpPr>
          <p:cNvPr id="11" name="Text Placeholder 10">
            <a:extLst>
              <a:ext uri="{FF2B5EF4-FFF2-40B4-BE49-F238E27FC236}">
                <a16:creationId xmlns:a16="http://schemas.microsoft.com/office/drawing/2014/main" id="{8A399F52-5C1B-2948-A1B8-B0648D9B1D67}"/>
              </a:ext>
            </a:extLst>
          </p:cNvPr>
          <p:cNvSpPr>
            <a:spLocks noGrp="1"/>
          </p:cNvSpPr>
          <p:nvPr>
            <p:ph type="body" sz="quarter" idx="13"/>
          </p:nvPr>
        </p:nvSpPr>
        <p:spPr>
          <a:xfrm>
            <a:off x="468312" y="1440000"/>
            <a:ext cx="2160000" cy="4140000"/>
          </a:xfrm>
        </p:spPr>
        <p:txBody>
          <a:bodyPr/>
          <a:lstStyle>
            <a:lvl1pPr marL="216000" indent="-216000">
              <a:spcBef>
                <a:spcPts val="1200"/>
              </a:spcBef>
              <a:spcAft>
                <a:spcPts val="200"/>
              </a:spcAft>
              <a:buFont typeface="+mj-lt"/>
              <a:buAutoNum type="arabicPeriod"/>
              <a:defRPr sz="1200">
                <a:latin typeface="+mj-lt"/>
              </a:defRPr>
            </a:lvl1pPr>
            <a:lvl2pPr marL="216000" indent="-216000">
              <a:spcAft>
                <a:spcPts val="200"/>
              </a:spcAft>
              <a:buFont typeface="+mj-lt"/>
              <a:buAutoNum type="romanLcPeriod"/>
              <a:defRPr sz="1200">
                <a:latin typeface="+mn-lt"/>
              </a:defRPr>
            </a:lvl2pPr>
            <a:lvl3pPr marL="432000" indent="-216000">
              <a:spcAft>
                <a:spcPts val="200"/>
              </a:spcAft>
              <a:buFont typeface="+mj-lt"/>
              <a:buAutoNum type="alphaLcPeriod"/>
              <a:defRPr sz="1200">
                <a:latin typeface="+mn-lt"/>
              </a:defRPr>
            </a:lvl3pPr>
            <a:lvl4pPr marL="216000" indent="-216000">
              <a:spcAft>
                <a:spcPts val="200"/>
              </a:spcAft>
              <a:buFont typeface="+mj-lt"/>
              <a:buAutoNum type="alphaLcPeriod"/>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0">
            <a:extLst>
              <a:ext uri="{FF2B5EF4-FFF2-40B4-BE49-F238E27FC236}">
                <a16:creationId xmlns:a16="http://schemas.microsoft.com/office/drawing/2014/main" id="{4CE5E51F-CDFC-A848-AF65-7A37655A6543}"/>
              </a:ext>
            </a:extLst>
          </p:cNvPr>
          <p:cNvSpPr>
            <a:spLocks noGrp="1"/>
          </p:cNvSpPr>
          <p:nvPr>
            <p:ph type="body" sz="quarter" idx="15"/>
          </p:nvPr>
        </p:nvSpPr>
        <p:spPr>
          <a:xfrm>
            <a:off x="3907548" y="1440000"/>
            <a:ext cx="2160000" cy="4140000"/>
          </a:xfrm>
        </p:spPr>
        <p:txBody>
          <a:bodyPr/>
          <a:lstStyle>
            <a:lvl1pPr marL="216000" indent="-216000">
              <a:spcBef>
                <a:spcPts val="1200"/>
              </a:spcBef>
              <a:spcAft>
                <a:spcPts val="200"/>
              </a:spcAft>
              <a:buFont typeface="+mj-lt"/>
              <a:buAutoNum type="arabicPeriod"/>
              <a:defRPr sz="1200">
                <a:latin typeface="+mj-lt"/>
              </a:defRPr>
            </a:lvl1pPr>
            <a:lvl2pPr marL="216000" indent="-216000">
              <a:spcAft>
                <a:spcPts val="200"/>
              </a:spcAft>
              <a:buFont typeface="+mj-lt"/>
              <a:buAutoNum type="romanLcPeriod"/>
              <a:defRPr sz="1200">
                <a:latin typeface="+mn-lt"/>
              </a:defRPr>
            </a:lvl2pPr>
            <a:lvl3pPr marL="432000" indent="-216000">
              <a:spcAft>
                <a:spcPts val="200"/>
              </a:spcAft>
              <a:buFont typeface="+mj-lt"/>
              <a:buAutoNum type="alphaLcPeriod"/>
              <a:defRPr sz="1200">
                <a:latin typeface="+mn-lt"/>
              </a:defRPr>
            </a:lvl3pPr>
            <a:lvl4pPr marL="216000" indent="-216000">
              <a:spcAft>
                <a:spcPts val="200"/>
              </a:spcAft>
              <a:buFont typeface="+mj-lt"/>
              <a:buAutoNum type="alphaLcPeriod"/>
              <a:defRPr sz="120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994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528D-A1BE-4AEF-8DF5-0F53A5B48CB1}"/>
              </a:ext>
            </a:extLst>
          </p:cNvPr>
          <p:cNvSpPr>
            <a:spLocks noGrp="1"/>
          </p:cNvSpPr>
          <p:nvPr>
            <p:ph type="title" hasCustomPrompt="1"/>
          </p:nvPr>
        </p:nvSpPr>
        <p:spPr>
          <a:xfrm>
            <a:off x="468000" y="396000"/>
            <a:ext cx="5599548" cy="720000"/>
          </a:xfrm>
        </p:spPr>
        <p:txBody>
          <a:bodyPr/>
          <a:lstStyle>
            <a:lvl1pPr>
              <a:defRPr>
                <a:solidFill>
                  <a:schemeClr val="bg1"/>
                </a:solidFill>
              </a:defRPr>
            </a:lvl1pPr>
          </a:lstStyle>
          <a:p>
            <a:r>
              <a:rPr lang="en-US"/>
              <a:t>Contents</a:t>
            </a:r>
            <a:endParaRPr lang="en-GB"/>
          </a:p>
        </p:txBody>
      </p:sp>
      <p:sp>
        <p:nvSpPr>
          <p:cNvPr id="6" name="Slide Number Placeholder 5">
            <a:extLst>
              <a:ext uri="{FF2B5EF4-FFF2-40B4-BE49-F238E27FC236}">
                <a16:creationId xmlns:a16="http://schemas.microsoft.com/office/drawing/2014/main" id="{5A4883BF-7492-4037-96E8-8454AF7E1C42}"/>
              </a:ext>
            </a:extLst>
          </p:cNvPr>
          <p:cNvSpPr>
            <a:spLocks noGrp="1"/>
          </p:cNvSpPr>
          <p:nvPr>
            <p:ph type="sldNum" sz="quarter" idx="12"/>
          </p:nvPr>
        </p:nvSpPr>
        <p:spPr/>
        <p:txBody>
          <a:bodyPr/>
          <a:lstStyle>
            <a:lvl1pPr>
              <a:defRPr>
                <a:solidFill>
                  <a:schemeClr val="bg1"/>
                </a:solidFill>
              </a:defRPr>
            </a:lvl1pPr>
          </a:lstStyle>
          <a:p>
            <a:fld id="{F92DAC3D-989D-4581-86A5-368DEBEA91BF}" type="slidenum">
              <a:rPr lang="en-GB" smtClean="0"/>
              <a:pPr/>
              <a:t>‹#›</a:t>
            </a:fld>
            <a:endParaRPr lang="en-GB"/>
          </a:p>
        </p:txBody>
      </p:sp>
      <p:sp>
        <p:nvSpPr>
          <p:cNvPr id="11" name="Text Placeholder 10">
            <a:extLst>
              <a:ext uri="{FF2B5EF4-FFF2-40B4-BE49-F238E27FC236}">
                <a16:creationId xmlns:a16="http://schemas.microsoft.com/office/drawing/2014/main" id="{8A399F52-5C1B-2948-A1B8-B0648D9B1D67}"/>
              </a:ext>
            </a:extLst>
          </p:cNvPr>
          <p:cNvSpPr>
            <a:spLocks noGrp="1"/>
          </p:cNvSpPr>
          <p:nvPr>
            <p:ph type="body" sz="quarter" idx="13"/>
          </p:nvPr>
        </p:nvSpPr>
        <p:spPr>
          <a:xfrm>
            <a:off x="468312" y="1440000"/>
            <a:ext cx="2160000" cy="4140000"/>
          </a:xfrm>
        </p:spPr>
        <p:txBody>
          <a:bodyPr/>
          <a:lstStyle>
            <a:lvl1pPr marL="216000" indent="-216000">
              <a:spcBef>
                <a:spcPts val="1200"/>
              </a:spcBef>
              <a:spcAft>
                <a:spcPts val="200"/>
              </a:spcAft>
              <a:buFont typeface="+mj-lt"/>
              <a:buAutoNum type="arabicPeriod"/>
              <a:defRPr sz="1200">
                <a:solidFill>
                  <a:schemeClr val="bg1"/>
                </a:solidFill>
                <a:latin typeface="+mj-lt"/>
              </a:defRPr>
            </a:lvl1pPr>
            <a:lvl2pPr marL="216000" indent="-216000">
              <a:spcAft>
                <a:spcPts val="200"/>
              </a:spcAft>
              <a:buFont typeface="+mj-lt"/>
              <a:buAutoNum type="romanLcPeriod"/>
              <a:defRPr sz="1200">
                <a:solidFill>
                  <a:schemeClr val="bg1"/>
                </a:solidFill>
                <a:latin typeface="+mn-lt"/>
              </a:defRPr>
            </a:lvl2pPr>
            <a:lvl3pPr marL="432000" indent="-216000">
              <a:spcAft>
                <a:spcPts val="200"/>
              </a:spcAft>
              <a:buFont typeface="+mj-lt"/>
              <a:buAutoNum type="alphaLcPeriod"/>
              <a:defRPr sz="1200">
                <a:solidFill>
                  <a:schemeClr val="bg1"/>
                </a:solidFill>
                <a:latin typeface="+mn-lt"/>
              </a:defRPr>
            </a:lvl3pPr>
            <a:lvl4pPr marL="216000" indent="-216000">
              <a:spcAft>
                <a:spcPts val="200"/>
              </a:spcAft>
              <a:buFont typeface="+mj-lt"/>
              <a:buAutoNum type="alphaLcPeriod"/>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10">
            <a:extLst>
              <a:ext uri="{FF2B5EF4-FFF2-40B4-BE49-F238E27FC236}">
                <a16:creationId xmlns:a16="http://schemas.microsoft.com/office/drawing/2014/main" id="{4CE5E51F-CDFC-A848-AF65-7A37655A6543}"/>
              </a:ext>
            </a:extLst>
          </p:cNvPr>
          <p:cNvSpPr>
            <a:spLocks noGrp="1"/>
          </p:cNvSpPr>
          <p:nvPr>
            <p:ph type="body" sz="quarter" idx="15"/>
          </p:nvPr>
        </p:nvSpPr>
        <p:spPr>
          <a:xfrm>
            <a:off x="3907548" y="1440000"/>
            <a:ext cx="2160000" cy="4140000"/>
          </a:xfrm>
        </p:spPr>
        <p:txBody>
          <a:bodyPr/>
          <a:lstStyle>
            <a:lvl1pPr marL="216000" indent="-216000">
              <a:spcBef>
                <a:spcPts val="1200"/>
              </a:spcBef>
              <a:spcAft>
                <a:spcPts val="200"/>
              </a:spcAft>
              <a:buFont typeface="+mj-lt"/>
              <a:buAutoNum type="arabicPeriod"/>
              <a:defRPr sz="1200">
                <a:solidFill>
                  <a:schemeClr val="bg1"/>
                </a:solidFill>
                <a:latin typeface="+mj-lt"/>
              </a:defRPr>
            </a:lvl1pPr>
            <a:lvl2pPr marL="216000" indent="-216000">
              <a:spcAft>
                <a:spcPts val="200"/>
              </a:spcAft>
              <a:buFont typeface="+mj-lt"/>
              <a:buAutoNum type="romanLcPeriod"/>
              <a:defRPr sz="1200">
                <a:solidFill>
                  <a:schemeClr val="bg1"/>
                </a:solidFill>
                <a:latin typeface="+mn-lt"/>
              </a:defRPr>
            </a:lvl2pPr>
            <a:lvl3pPr marL="432000" indent="-216000">
              <a:spcAft>
                <a:spcPts val="200"/>
              </a:spcAft>
              <a:buFont typeface="+mj-lt"/>
              <a:buAutoNum type="alphaLcPeriod"/>
              <a:defRPr sz="1200">
                <a:solidFill>
                  <a:schemeClr val="bg1"/>
                </a:solidFill>
                <a:latin typeface="+mn-lt"/>
              </a:defRPr>
            </a:lvl3pPr>
            <a:lvl4pPr marL="216000" indent="-216000">
              <a:spcAft>
                <a:spcPts val="200"/>
              </a:spcAft>
              <a:buFont typeface="+mj-lt"/>
              <a:buAutoNum type="alphaLcPeriod"/>
              <a:defRPr sz="1200">
                <a:solidFill>
                  <a:schemeClr val="bg1"/>
                </a:solidFill>
              </a:defRPr>
            </a:lvl4pPr>
            <a:lvl5pPr>
              <a:defRPr sz="12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picture containing text, clipart&#10;&#10;Description automatically generated">
            <a:extLst>
              <a:ext uri="{FF2B5EF4-FFF2-40B4-BE49-F238E27FC236}">
                <a16:creationId xmlns:a16="http://schemas.microsoft.com/office/drawing/2014/main" id="{E360FE13-2B35-2F44-B3FF-B17AF3FF3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Tree>
    <p:extLst>
      <p:ext uri="{BB962C8B-B14F-4D97-AF65-F5344CB8AC3E}">
        <p14:creationId xmlns:p14="http://schemas.microsoft.com/office/powerpoint/2010/main" val="3920141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AD0B2-D854-4CE3-98AC-D2E70488A530}"/>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893DF24E-653D-7944-A205-8EF573FF98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093744" y="5900500"/>
            <a:ext cx="1574800" cy="495300"/>
          </a:xfrm>
          <a:prstGeom prst="rect">
            <a:avLst/>
          </a:prstGeom>
        </p:spPr>
      </p:pic>
    </p:spTree>
    <p:extLst>
      <p:ext uri="{BB962C8B-B14F-4D97-AF65-F5344CB8AC3E}">
        <p14:creationId xmlns:p14="http://schemas.microsoft.com/office/powerpoint/2010/main" val="27348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03224-8D6D-4BF7-9525-D9A67871823C}"/>
              </a:ext>
            </a:extLst>
          </p:cNvPr>
          <p:cNvSpPr>
            <a:spLocks noGrp="1"/>
          </p:cNvSpPr>
          <p:nvPr>
            <p:ph type="title"/>
          </p:nvPr>
        </p:nvSpPr>
        <p:spPr>
          <a:xfrm>
            <a:off x="468000" y="396000"/>
            <a:ext cx="6012000"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D7EB46-EC65-4714-8905-490D28AE15C4}"/>
              </a:ext>
            </a:extLst>
          </p:cNvPr>
          <p:cNvSpPr>
            <a:spLocks noGrp="1"/>
          </p:cNvSpPr>
          <p:nvPr>
            <p:ph type="body" idx="1"/>
          </p:nvPr>
        </p:nvSpPr>
        <p:spPr>
          <a:xfrm>
            <a:off x="468000" y="1825625"/>
            <a:ext cx="6012000"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GB"/>
          </a:p>
        </p:txBody>
      </p:sp>
      <p:sp>
        <p:nvSpPr>
          <p:cNvPr id="4" name="Date Placeholder 3">
            <a:extLst>
              <a:ext uri="{FF2B5EF4-FFF2-40B4-BE49-F238E27FC236}">
                <a16:creationId xmlns:a16="http://schemas.microsoft.com/office/drawing/2014/main" id="{F889130A-C599-4653-8E43-F427835E9EEE}"/>
              </a:ext>
            </a:extLst>
          </p:cNvPr>
          <p:cNvSpPr>
            <a:spLocks noGrp="1"/>
          </p:cNvSpPr>
          <p:nvPr>
            <p:ph type="dt" sz="half" idx="2"/>
          </p:nvPr>
        </p:nvSpPr>
        <p:spPr>
          <a:xfrm>
            <a:off x="1884244" y="6356351"/>
            <a:ext cx="2057400" cy="180000"/>
          </a:xfrm>
          <a:prstGeom prst="rect">
            <a:avLst/>
          </a:prstGeom>
        </p:spPr>
        <p:txBody>
          <a:bodyPr vert="horz" lIns="0" tIns="0" rIns="0" bIns="0" rtlCol="0" anchor="t" anchorCtr="0">
            <a:noAutofit/>
          </a:bodyPr>
          <a:lstStyle>
            <a:lvl1pPr algn="l">
              <a:defRPr sz="900">
                <a:solidFill>
                  <a:schemeClr val="tx1"/>
                </a:solidFill>
              </a:defRPr>
            </a:lvl1pPr>
          </a:lstStyle>
          <a:p>
            <a:r>
              <a:rPr lang="en-GB"/>
              <a:t>D Month Year</a:t>
            </a:r>
          </a:p>
        </p:txBody>
      </p:sp>
      <p:sp>
        <p:nvSpPr>
          <p:cNvPr id="5" name="Footer Placeholder 4">
            <a:extLst>
              <a:ext uri="{FF2B5EF4-FFF2-40B4-BE49-F238E27FC236}">
                <a16:creationId xmlns:a16="http://schemas.microsoft.com/office/drawing/2014/main" id="{22470773-36A6-4A24-9350-B0DA9AA23190}"/>
              </a:ext>
            </a:extLst>
          </p:cNvPr>
          <p:cNvSpPr>
            <a:spLocks noGrp="1"/>
          </p:cNvSpPr>
          <p:nvPr>
            <p:ph type="ftr" sz="quarter" idx="3"/>
          </p:nvPr>
        </p:nvSpPr>
        <p:spPr>
          <a:xfrm>
            <a:off x="4284544" y="6356351"/>
            <a:ext cx="3086100" cy="180000"/>
          </a:xfrm>
          <a:prstGeom prst="rect">
            <a:avLst/>
          </a:prstGeom>
        </p:spPr>
        <p:txBody>
          <a:bodyPr vert="horz" lIns="0" tIns="0" rIns="0" bIns="0" rtlCol="0" anchor="t" anchorCtr="0">
            <a:noAutofit/>
          </a:bodyPr>
          <a:lstStyle>
            <a:lvl1pPr algn="ctr">
              <a:defRPr sz="9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EEA31B8A-FE5A-4E8A-9D4D-ADF2F0A78F6C}"/>
              </a:ext>
            </a:extLst>
          </p:cNvPr>
          <p:cNvSpPr>
            <a:spLocks noGrp="1"/>
          </p:cNvSpPr>
          <p:nvPr>
            <p:ph type="sldNum" sz="quarter" idx="4"/>
          </p:nvPr>
        </p:nvSpPr>
        <p:spPr>
          <a:xfrm>
            <a:off x="468000" y="6356351"/>
            <a:ext cx="720000" cy="180000"/>
          </a:xfrm>
          <a:prstGeom prst="rect">
            <a:avLst/>
          </a:prstGeom>
        </p:spPr>
        <p:txBody>
          <a:bodyPr vert="horz" lIns="0" tIns="0" rIns="0" bIns="0" rtlCol="0" anchor="t" anchorCtr="0">
            <a:noAutofit/>
          </a:bodyPr>
          <a:lstStyle>
            <a:lvl1pPr algn="l">
              <a:defRPr sz="900">
                <a:solidFill>
                  <a:schemeClr val="tx1"/>
                </a:solidFill>
              </a:defRPr>
            </a:lvl1pPr>
          </a:lstStyle>
          <a:p>
            <a:fld id="{F92DAC3D-989D-4581-86A5-368DEBEA91BF}" type="slidenum">
              <a:rPr lang="en-GB" smtClean="0"/>
              <a:pPr/>
              <a:t>‹#›</a:t>
            </a:fld>
            <a:endParaRPr lang="en-GB"/>
          </a:p>
        </p:txBody>
      </p:sp>
    </p:spTree>
    <p:extLst>
      <p:ext uri="{BB962C8B-B14F-4D97-AF65-F5344CB8AC3E}">
        <p14:creationId xmlns:p14="http://schemas.microsoft.com/office/powerpoint/2010/main" val="283763419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80" r:id="rId8"/>
    <p:sldLayoutId id="2147483654" r:id="rId9"/>
    <p:sldLayoutId id="2147483652"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Lst>
  <p:hf sldNum="0" hdr="0" ftr="0"/>
  <p:txStyles>
    <p:titleStyle>
      <a:lvl1pPr algn="l" defTabSz="6858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51D8-87A9-6E4D-B5B8-B4B627C28E43}"/>
              </a:ext>
            </a:extLst>
          </p:cNvPr>
          <p:cNvSpPr>
            <a:spLocks noGrp="1"/>
          </p:cNvSpPr>
          <p:nvPr>
            <p:ph type="ctrTitle"/>
          </p:nvPr>
        </p:nvSpPr>
        <p:spPr>
          <a:xfrm>
            <a:off x="468000" y="918000"/>
            <a:ext cx="5470463" cy="1296000"/>
          </a:xfrm>
        </p:spPr>
        <p:txBody>
          <a:bodyPr>
            <a:normAutofit/>
          </a:bodyPr>
          <a:lstStyle/>
          <a:p>
            <a:r>
              <a:rPr lang="en-GB" dirty="0"/>
              <a:t>Research communications </a:t>
            </a:r>
          </a:p>
        </p:txBody>
      </p:sp>
      <p:sp>
        <p:nvSpPr>
          <p:cNvPr id="3" name="Date Placeholder 2">
            <a:extLst>
              <a:ext uri="{FF2B5EF4-FFF2-40B4-BE49-F238E27FC236}">
                <a16:creationId xmlns:a16="http://schemas.microsoft.com/office/drawing/2014/main" id="{CC852067-D7EA-B74F-BA28-60B502DAB47F}"/>
              </a:ext>
            </a:extLst>
          </p:cNvPr>
          <p:cNvSpPr>
            <a:spLocks noGrp="1"/>
          </p:cNvSpPr>
          <p:nvPr>
            <p:ph type="dt" sz="half" idx="10"/>
          </p:nvPr>
        </p:nvSpPr>
        <p:spPr/>
        <p:txBody>
          <a:bodyPr/>
          <a:lstStyle/>
          <a:p>
            <a:r>
              <a:rPr lang="en-GB"/>
              <a:t>D Month Year</a:t>
            </a:r>
          </a:p>
        </p:txBody>
      </p:sp>
    </p:spTree>
    <p:extLst>
      <p:ext uri="{BB962C8B-B14F-4D97-AF65-F5344CB8AC3E}">
        <p14:creationId xmlns:p14="http://schemas.microsoft.com/office/powerpoint/2010/main" val="368140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3C7E-67F6-7B45-8284-F175D5BE61DF}"/>
              </a:ext>
            </a:extLst>
          </p:cNvPr>
          <p:cNvSpPr>
            <a:spLocks noGrp="1"/>
          </p:cNvSpPr>
          <p:nvPr>
            <p:ph type="title"/>
          </p:nvPr>
        </p:nvSpPr>
        <p:spPr/>
        <p:txBody>
          <a:bodyPr/>
          <a:lstStyle/>
          <a:p>
            <a:r>
              <a:rPr lang="en-GB" b="1" dirty="0"/>
              <a:t>Main headline </a:t>
            </a:r>
            <a:endParaRPr lang="en-GB" dirty="0"/>
          </a:p>
        </p:txBody>
      </p:sp>
      <p:sp>
        <p:nvSpPr>
          <p:cNvPr id="3" name="Text Placeholder 2">
            <a:extLst>
              <a:ext uri="{FF2B5EF4-FFF2-40B4-BE49-F238E27FC236}">
                <a16:creationId xmlns:a16="http://schemas.microsoft.com/office/drawing/2014/main" id="{419B12B3-A6CC-D847-8647-97968512B622}"/>
              </a:ext>
            </a:extLst>
          </p:cNvPr>
          <p:cNvSpPr>
            <a:spLocks noGrp="1"/>
          </p:cNvSpPr>
          <p:nvPr>
            <p:ph type="body" sz="quarter" idx="13"/>
          </p:nvPr>
        </p:nvSpPr>
        <p:spPr/>
        <p:txBody>
          <a:bodyPr/>
          <a:lstStyle/>
          <a:p>
            <a:endParaRPr lang="en-GB" dirty="0"/>
          </a:p>
          <a:p>
            <a:r>
              <a:rPr lang="en-GB" dirty="0"/>
              <a:t>Body copy </a:t>
            </a:r>
          </a:p>
          <a:p>
            <a:endParaRPr lang="en-GB" dirty="0"/>
          </a:p>
        </p:txBody>
      </p:sp>
      <p:sp>
        <p:nvSpPr>
          <p:cNvPr id="4" name="Text Placeholder 3">
            <a:extLst>
              <a:ext uri="{FF2B5EF4-FFF2-40B4-BE49-F238E27FC236}">
                <a16:creationId xmlns:a16="http://schemas.microsoft.com/office/drawing/2014/main" id="{707F74E4-F395-FF42-B009-2253E41AF7BF}"/>
              </a:ext>
            </a:extLst>
          </p:cNvPr>
          <p:cNvSpPr>
            <a:spLocks noGrp="1"/>
          </p:cNvSpPr>
          <p:nvPr>
            <p:ph type="body" sz="quarter" idx="14"/>
          </p:nvPr>
        </p:nvSpPr>
        <p:spPr/>
        <p:txBody>
          <a:bodyPr/>
          <a:lstStyle/>
          <a:p>
            <a:r>
              <a:rPr lang="en-GB" dirty="0"/>
              <a:t>Subtitle</a:t>
            </a:r>
          </a:p>
        </p:txBody>
      </p:sp>
    </p:spTree>
    <p:extLst>
      <p:ext uri="{BB962C8B-B14F-4D97-AF65-F5344CB8AC3E}">
        <p14:creationId xmlns:p14="http://schemas.microsoft.com/office/powerpoint/2010/main" val="247152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206DC-B19D-654F-9CDE-E5BFC13C1E76}"/>
              </a:ext>
            </a:extLst>
          </p:cNvPr>
          <p:cNvSpPr>
            <a:spLocks noGrp="1"/>
          </p:cNvSpPr>
          <p:nvPr>
            <p:ph type="title"/>
          </p:nvPr>
        </p:nvSpPr>
        <p:spPr/>
        <p:txBody>
          <a:bodyPr/>
          <a:lstStyle/>
          <a:p>
            <a:r>
              <a:rPr lang="en-GB" b="1" dirty="0"/>
              <a:t>Main headline </a:t>
            </a:r>
            <a:endParaRPr lang="en-GB" dirty="0"/>
          </a:p>
        </p:txBody>
      </p:sp>
      <p:sp>
        <p:nvSpPr>
          <p:cNvPr id="3" name="Text Placeholder 2">
            <a:extLst>
              <a:ext uri="{FF2B5EF4-FFF2-40B4-BE49-F238E27FC236}">
                <a16:creationId xmlns:a16="http://schemas.microsoft.com/office/drawing/2014/main" id="{B857F4B7-487E-0A43-925C-A771C40813FE}"/>
              </a:ext>
            </a:extLst>
          </p:cNvPr>
          <p:cNvSpPr>
            <a:spLocks noGrp="1"/>
          </p:cNvSpPr>
          <p:nvPr>
            <p:ph type="body" sz="quarter" idx="13"/>
          </p:nvPr>
        </p:nvSpPr>
        <p:spPr/>
        <p:txBody>
          <a:bodyPr/>
          <a:lstStyle/>
          <a:p>
            <a:r>
              <a:rPr lang="en-GB" dirty="0"/>
              <a:t>Subtitle </a:t>
            </a:r>
          </a:p>
        </p:txBody>
      </p:sp>
      <p:sp>
        <p:nvSpPr>
          <p:cNvPr id="4" name="Text Placeholder 3">
            <a:extLst>
              <a:ext uri="{FF2B5EF4-FFF2-40B4-BE49-F238E27FC236}">
                <a16:creationId xmlns:a16="http://schemas.microsoft.com/office/drawing/2014/main" id="{52BA6A6A-19D7-3B41-BDD2-D79BE4894AE0}"/>
              </a:ext>
            </a:extLst>
          </p:cNvPr>
          <p:cNvSpPr>
            <a:spLocks noGrp="1"/>
          </p:cNvSpPr>
          <p:nvPr>
            <p:ph type="body" sz="quarter" idx="14"/>
          </p:nvPr>
        </p:nvSpPr>
        <p:spPr/>
        <p:txBody>
          <a:bodyPr/>
          <a:lstStyle/>
          <a:p>
            <a:r>
              <a:rPr lang="en-GB" dirty="0"/>
              <a:t>Listed copy </a:t>
            </a:r>
          </a:p>
        </p:txBody>
      </p:sp>
      <p:sp>
        <p:nvSpPr>
          <p:cNvPr id="5" name="Text Placeholder 4">
            <a:extLst>
              <a:ext uri="{FF2B5EF4-FFF2-40B4-BE49-F238E27FC236}">
                <a16:creationId xmlns:a16="http://schemas.microsoft.com/office/drawing/2014/main" id="{33A72370-9FCE-564E-B3BF-2C18E6952497}"/>
              </a:ext>
            </a:extLst>
          </p:cNvPr>
          <p:cNvSpPr>
            <a:spLocks noGrp="1"/>
          </p:cNvSpPr>
          <p:nvPr>
            <p:ph type="body" sz="quarter" idx="17"/>
          </p:nvPr>
        </p:nvSpPr>
        <p:spPr/>
        <p:txBody>
          <a:bodyPr/>
          <a:lstStyle/>
          <a:p>
            <a:r>
              <a:rPr lang="en-GB" dirty="0"/>
              <a:t>Listed copy </a:t>
            </a:r>
          </a:p>
        </p:txBody>
      </p:sp>
      <p:sp>
        <p:nvSpPr>
          <p:cNvPr id="6" name="Text Placeholder 5">
            <a:extLst>
              <a:ext uri="{FF2B5EF4-FFF2-40B4-BE49-F238E27FC236}">
                <a16:creationId xmlns:a16="http://schemas.microsoft.com/office/drawing/2014/main" id="{E0213664-3993-D84E-847B-53089367E0B0}"/>
              </a:ext>
            </a:extLst>
          </p:cNvPr>
          <p:cNvSpPr>
            <a:spLocks noGrp="1"/>
          </p:cNvSpPr>
          <p:nvPr>
            <p:ph type="body" sz="quarter" idx="15"/>
          </p:nvPr>
        </p:nvSpPr>
        <p:spPr/>
        <p:txBody>
          <a:bodyPr/>
          <a:lstStyle/>
          <a:p>
            <a:r>
              <a:rPr lang="en-GB" b="1" dirty="0"/>
              <a:t>Column-header </a:t>
            </a:r>
            <a:endParaRPr lang="en-GB" dirty="0"/>
          </a:p>
        </p:txBody>
      </p:sp>
      <p:sp>
        <p:nvSpPr>
          <p:cNvPr id="7" name="Text Placeholder 6">
            <a:extLst>
              <a:ext uri="{FF2B5EF4-FFF2-40B4-BE49-F238E27FC236}">
                <a16:creationId xmlns:a16="http://schemas.microsoft.com/office/drawing/2014/main" id="{01B0948C-42E3-AB4E-87D4-8A0EA9876040}"/>
              </a:ext>
            </a:extLst>
          </p:cNvPr>
          <p:cNvSpPr>
            <a:spLocks noGrp="1"/>
          </p:cNvSpPr>
          <p:nvPr>
            <p:ph type="body" sz="quarter" idx="16"/>
          </p:nvPr>
        </p:nvSpPr>
        <p:spPr/>
        <p:txBody>
          <a:bodyPr/>
          <a:lstStyle/>
          <a:p>
            <a:r>
              <a:rPr lang="en-GB" b="1" dirty="0"/>
              <a:t>Column-header</a:t>
            </a:r>
            <a:endParaRPr lang="en-GB" dirty="0"/>
          </a:p>
        </p:txBody>
      </p:sp>
    </p:spTree>
    <p:extLst>
      <p:ext uri="{BB962C8B-B14F-4D97-AF65-F5344CB8AC3E}">
        <p14:creationId xmlns:p14="http://schemas.microsoft.com/office/powerpoint/2010/main" val="162900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F948-789E-6840-886A-F9CF74B0F30B}"/>
              </a:ext>
            </a:extLst>
          </p:cNvPr>
          <p:cNvSpPr>
            <a:spLocks noGrp="1"/>
          </p:cNvSpPr>
          <p:nvPr>
            <p:ph type="title"/>
          </p:nvPr>
        </p:nvSpPr>
        <p:spPr/>
        <p:txBody>
          <a:bodyPr/>
          <a:lstStyle/>
          <a:p>
            <a:r>
              <a:rPr lang="en-GB" dirty="0"/>
              <a:t>Main headline </a:t>
            </a:r>
          </a:p>
        </p:txBody>
      </p:sp>
      <p:sp>
        <p:nvSpPr>
          <p:cNvPr id="3" name="Text Placeholder 2">
            <a:extLst>
              <a:ext uri="{FF2B5EF4-FFF2-40B4-BE49-F238E27FC236}">
                <a16:creationId xmlns:a16="http://schemas.microsoft.com/office/drawing/2014/main" id="{136F46F2-68E7-A34F-B1A3-95BA4799D4AE}"/>
              </a:ext>
            </a:extLst>
          </p:cNvPr>
          <p:cNvSpPr>
            <a:spLocks noGrp="1"/>
          </p:cNvSpPr>
          <p:nvPr>
            <p:ph type="body" sz="quarter" idx="13"/>
          </p:nvPr>
        </p:nvSpPr>
        <p:spPr/>
        <p:txBody>
          <a:bodyPr/>
          <a:lstStyle/>
          <a:p>
            <a:r>
              <a:rPr lang="en-GB" b="1" dirty="0"/>
              <a:t>Subtitle </a:t>
            </a:r>
            <a:endParaRPr lang="en-GB" dirty="0"/>
          </a:p>
        </p:txBody>
      </p:sp>
      <p:sp>
        <p:nvSpPr>
          <p:cNvPr id="4" name="Text Placeholder 3">
            <a:extLst>
              <a:ext uri="{FF2B5EF4-FFF2-40B4-BE49-F238E27FC236}">
                <a16:creationId xmlns:a16="http://schemas.microsoft.com/office/drawing/2014/main" id="{A2AFF13A-AD65-AE49-A3AE-DBD71463A1EC}"/>
              </a:ext>
            </a:extLst>
          </p:cNvPr>
          <p:cNvSpPr>
            <a:spLocks noGrp="1"/>
          </p:cNvSpPr>
          <p:nvPr>
            <p:ph type="body" sz="quarter" idx="14"/>
          </p:nvPr>
        </p:nvSpPr>
        <p:spPr>
          <a:xfrm>
            <a:off x="468313" y="2424703"/>
            <a:ext cx="3348000" cy="3911296"/>
          </a:xfrm>
        </p:spPr>
        <p:txBody>
          <a:bodyPr/>
          <a:lstStyle/>
          <a:p>
            <a:pPr marL="0" indent="0">
              <a:buNone/>
            </a:pPr>
            <a:r>
              <a:rPr lang="en-GB" dirty="0"/>
              <a:t>Body copy…</a:t>
            </a:r>
          </a:p>
          <a:p>
            <a:pPr marL="0" indent="0">
              <a:buNone/>
            </a:pPr>
            <a:endParaRPr lang="en-GB" dirty="0"/>
          </a:p>
        </p:txBody>
      </p:sp>
      <p:sp>
        <p:nvSpPr>
          <p:cNvPr id="5" name="Text Placeholder 4">
            <a:extLst>
              <a:ext uri="{FF2B5EF4-FFF2-40B4-BE49-F238E27FC236}">
                <a16:creationId xmlns:a16="http://schemas.microsoft.com/office/drawing/2014/main" id="{C5D4DB9A-8A4B-414D-929A-0974EEE683DA}"/>
              </a:ext>
            </a:extLst>
          </p:cNvPr>
          <p:cNvSpPr>
            <a:spLocks noGrp="1"/>
          </p:cNvSpPr>
          <p:nvPr>
            <p:ph type="body" sz="quarter" idx="18"/>
          </p:nvPr>
        </p:nvSpPr>
        <p:spPr/>
        <p:txBody>
          <a:bodyPr/>
          <a:lstStyle/>
          <a:p>
            <a:pPr marL="0" indent="0">
              <a:buNone/>
            </a:pPr>
            <a:r>
              <a:rPr lang="en-GB" dirty="0"/>
              <a:t>Body copy </a:t>
            </a:r>
          </a:p>
          <a:p>
            <a:pPr marL="0" indent="0">
              <a:buNone/>
            </a:pPr>
            <a:endParaRPr lang="en-GB" dirty="0"/>
          </a:p>
        </p:txBody>
      </p:sp>
      <p:sp>
        <p:nvSpPr>
          <p:cNvPr id="6" name="TextBox 5">
            <a:extLst>
              <a:ext uri="{FF2B5EF4-FFF2-40B4-BE49-F238E27FC236}">
                <a16:creationId xmlns:a16="http://schemas.microsoft.com/office/drawing/2014/main" id="{4DC27ADC-CAD3-B74F-985F-661ED437C13F}"/>
              </a:ext>
            </a:extLst>
          </p:cNvPr>
          <p:cNvSpPr txBox="1"/>
          <p:nvPr/>
        </p:nvSpPr>
        <p:spPr>
          <a:xfrm>
            <a:off x="3188262" y="550258"/>
            <a:ext cx="0" cy="0"/>
          </a:xfrm>
          <a:prstGeom prst="rect">
            <a:avLst/>
          </a:prstGeom>
          <a:noFill/>
        </p:spPr>
        <p:txBody>
          <a:bodyPr wrap="none" lIns="0" tIns="0" rIns="0" bIns="0" rtlCol="0">
            <a:noAutofit/>
          </a:bodyPr>
          <a:lstStyle/>
          <a:p>
            <a:pPr algn="l"/>
            <a:endParaRPr lang="en-US" sz="1400" dirty="0"/>
          </a:p>
        </p:txBody>
      </p:sp>
    </p:spTree>
    <p:extLst>
      <p:ext uri="{BB962C8B-B14F-4D97-AF65-F5344CB8AC3E}">
        <p14:creationId xmlns:p14="http://schemas.microsoft.com/office/powerpoint/2010/main" val="290550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1B3C0-39A1-4D49-9B89-A9B63B246A00}"/>
              </a:ext>
            </a:extLst>
          </p:cNvPr>
          <p:cNvSpPr>
            <a:spLocks noGrp="1"/>
          </p:cNvSpPr>
          <p:nvPr>
            <p:ph type="title"/>
          </p:nvPr>
        </p:nvSpPr>
        <p:spPr/>
        <p:txBody>
          <a:bodyPr/>
          <a:lstStyle/>
          <a:p>
            <a:r>
              <a:rPr lang="en-GB" dirty="0">
                <a:solidFill>
                  <a:schemeClr val="bg1"/>
                </a:solidFill>
              </a:rPr>
              <a:t>Divider 2</a:t>
            </a:r>
          </a:p>
        </p:txBody>
      </p:sp>
    </p:spTree>
    <p:extLst>
      <p:ext uri="{BB962C8B-B14F-4D97-AF65-F5344CB8AC3E}">
        <p14:creationId xmlns:p14="http://schemas.microsoft.com/office/powerpoint/2010/main" val="2726658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1B2E-4B08-CB4B-B2BF-FAE8016AB377}"/>
              </a:ext>
            </a:extLst>
          </p:cNvPr>
          <p:cNvSpPr>
            <a:spLocks noGrp="1"/>
          </p:cNvSpPr>
          <p:nvPr>
            <p:ph type="title"/>
          </p:nvPr>
        </p:nvSpPr>
        <p:spPr/>
        <p:txBody>
          <a:bodyPr/>
          <a:lstStyle/>
          <a:p>
            <a:r>
              <a:rPr lang="en-GB" dirty="0"/>
              <a:t>Main headline </a:t>
            </a:r>
          </a:p>
        </p:txBody>
      </p:sp>
      <p:sp>
        <p:nvSpPr>
          <p:cNvPr id="3" name="Text Placeholder 2">
            <a:extLst>
              <a:ext uri="{FF2B5EF4-FFF2-40B4-BE49-F238E27FC236}">
                <a16:creationId xmlns:a16="http://schemas.microsoft.com/office/drawing/2014/main" id="{DAD1F682-3B90-7D4D-9CBC-73DFCE63E113}"/>
              </a:ext>
            </a:extLst>
          </p:cNvPr>
          <p:cNvSpPr>
            <a:spLocks noGrp="1"/>
          </p:cNvSpPr>
          <p:nvPr>
            <p:ph type="body" sz="quarter" idx="13"/>
          </p:nvPr>
        </p:nvSpPr>
        <p:spPr>
          <a:xfrm>
            <a:off x="468313" y="1439999"/>
            <a:ext cx="6497566" cy="432000"/>
          </a:xfrm>
        </p:spPr>
        <p:txBody>
          <a:bodyPr/>
          <a:lstStyle/>
          <a:p>
            <a:r>
              <a:rPr lang="en-GB" dirty="0"/>
              <a:t>Subtitle </a:t>
            </a:r>
          </a:p>
        </p:txBody>
      </p:sp>
      <p:sp>
        <p:nvSpPr>
          <p:cNvPr id="4" name="Text Placeholder 3">
            <a:extLst>
              <a:ext uri="{FF2B5EF4-FFF2-40B4-BE49-F238E27FC236}">
                <a16:creationId xmlns:a16="http://schemas.microsoft.com/office/drawing/2014/main" id="{F2E8F914-D094-8B48-9174-C820B06560A6}"/>
              </a:ext>
            </a:extLst>
          </p:cNvPr>
          <p:cNvSpPr>
            <a:spLocks noGrp="1"/>
          </p:cNvSpPr>
          <p:nvPr>
            <p:ph type="body" sz="quarter" idx="14"/>
          </p:nvPr>
        </p:nvSpPr>
        <p:spPr/>
        <p:txBody>
          <a:bodyPr/>
          <a:lstStyle/>
          <a:p>
            <a:r>
              <a:rPr lang="en-GB" dirty="0"/>
              <a:t>Copy</a:t>
            </a:r>
          </a:p>
        </p:txBody>
      </p:sp>
      <p:sp>
        <p:nvSpPr>
          <p:cNvPr id="5" name="Text Placeholder 4">
            <a:extLst>
              <a:ext uri="{FF2B5EF4-FFF2-40B4-BE49-F238E27FC236}">
                <a16:creationId xmlns:a16="http://schemas.microsoft.com/office/drawing/2014/main" id="{491ECAA2-A5D7-8D42-AB52-37757618DFD9}"/>
              </a:ext>
            </a:extLst>
          </p:cNvPr>
          <p:cNvSpPr>
            <a:spLocks noGrp="1"/>
          </p:cNvSpPr>
          <p:nvPr>
            <p:ph type="body" sz="quarter" idx="15"/>
          </p:nvPr>
        </p:nvSpPr>
        <p:spPr/>
        <p:txBody>
          <a:bodyPr/>
          <a:lstStyle/>
          <a:p>
            <a:r>
              <a:rPr lang="en-GB" b="1" dirty="0"/>
              <a:t>Column-header</a:t>
            </a:r>
            <a:endParaRPr lang="en-GB" dirty="0"/>
          </a:p>
        </p:txBody>
      </p:sp>
      <p:sp>
        <p:nvSpPr>
          <p:cNvPr id="7" name="Text Placeholder 6">
            <a:extLst>
              <a:ext uri="{FF2B5EF4-FFF2-40B4-BE49-F238E27FC236}">
                <a16:creationId xmlns:a16="http://schemas.microsoft.com/office/drawing/2014/main" id="{AB7C7B01-1F13-7F41-B63C-B113AAE94CD1}"/>
              </a:ext>
            </a:extLst>
          </p:cNvPr>
          <p:cNvSpPr>
            <a:spLocks noGrp="1"/>
          </p:cNvSpPr>
          <p:nvPr>
            <p:ph type="body" sz="quarter" idx="17"/>
          </p:nvPr>
        </p:nvSpPr>
        <p:spPr/>
        <p:txBody>
          <a:bodyPr/>
          <a:lstStyle/>
          <a:p>
            <a:r>
              <a:rPr lang="en-GB" b="1" dirty="0"/>
              <a:t>Column-header</a:t>
            </a:r>
            <a:endParaRPr lang="en-GB" dirty="0"/>
          </a:p>
        </p:txBody>
      </p:sp>
      <p:sp>
        <p:nvSpPr>
          <p:cNvPr id="9" name="Text Placeholder 8">
            <a:extLst>
              <a:ext uri="{FF2B5EF4-FFF2-40B4-BE49-F238E27FC236}">
                <a16:creationId xmlns:a16="http://schemas.microsoft.com/office/drawing/2014/main" id="{8604B7EF-6BF0-4145-BF1C-66D5C270B5FB}"/>
              </a:ext>
            </a:extLst>
          </p:cNvPr>
          <p:cNvSpPr>
            <a:spLocks noGrp="1"/>
          </p:cNvSpPr>
          <p:nvPr>
            <p:ph type="body" sz="quarter" idx="19"/>
          </p:nvPr>
        </p:nvSpPr>
        <p:spPr/>
        <p:txBody>
          <a:bodyPr/>
          <a:lstStyle/>
          <a:p>
            <a:r>
              <a:rPr lang="en-GB" b="1" dirty="0"/>
              <a:t>Column-header</a:t>
            </a:r>
            <a:endParaRPr lang="en-GB" dirty="0"/>
          </a:p>
        </p:txBody>
      </p:sp>
      <p:sp>
        <p:nvSpPr>
          <p:cNvPr id="6" name="Text Placeholder 5">
            <a:extLst>
              <a:ext uri="{FF2B5EF4-FFF2-40B4-BE49-F238E27FC236}">
                <a16:creationId xmlns:a16="http://schemas.microsoft.com/office/drawing/2014/main" id="{A38B26C0-C8F0-6D47-A2FD-462142BC34DE}"/>
              </a:ext>
            </a:extLst>
          </p:cNvPr>
          <p:cNvSpPr>
            <a:spLocks noGrp="1"/>
          </p:cNvSpPr>
          <p:nvPr>
            <p:ph type="body" sz="quarter" idx="20"/>
          </p:nvPr>
        </p:nvSpPr>
        <p:spPr/>
        <p:txBody>
          <a:bodyPr/>
          <a:lstStyle/>
          <a:p>
            <a:r>
              <a:rPr lang="en-GB" dirty="0"/>
              <a:t>Copy</a:t>
            </a:r>
          </a:p>
        </p:txBody>
      </p:sp>
      <p:sp>
        <p:nvSpPr>
          <p:cNvPr id="10" name="Text Placeholder 9">
            <a:extLst>
              <a:ext uri="{FF2B5EF4-FFF2-40B4-BE49-F238E27FC236}">
                <a16:creationId xmlns:a16="http://schemas.microsoft.com/office/drawing/2014/main" id="{AB8732B9-4628-3F4C-BFD5-7FEB5C85E813}"/>
              </a:ext>
            </a:extLst>
          </p:cNvPr>
          <p:cNvSpPr>
            <a:spLocks noGrp="1"/>
          </p:cNvSpPr>
          <p:nvPr>
            <p:ph type="body" sz="quarter" idx="21"/>
          </p:nvPr>
        </p:nvSpPr>
        <p:spPr/>
        <p:txBody>
          <a:bodyPr/>
          <a:lstStyle/>
          <a:p>
            <a:r>
              <a:rPr lang="en-GB" dirty="0"/>
              <a:t>Copy </a:t>
            </a:r>
          </a:p>
          <a:p>
            <a:endParaRPr lang="en-GB" dirty="0"/>
          </a:p>
        </p:txBody>
      </p:sp>
    </p:spTree>
    <p:extLst>
      <p:ext uri="{BB962C8B-B14F-4D97-AF65-F5344CB8AC3E}">
        <p14:creationId xmlns:p14="http://schemas.microsoft.com/office/powerpoint/2010/main" val="1114196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27A4-5BC4-FC43-ABB5-6945FB596CB8}"/>
              </a:ext>
            </a:extLst>
          </p:cNvPr>
          <p:cNvSpPr>
            <a:spLocks noGrp="1"/>
          </p:cNvSpPr>
          <p:nvPr>
            <p:ph type="title"/>
          </p:nvPr>
        </p:nvSpPr>
        <p:spPr/>
        <p:txBody>
          <a:bodyPr/>
          <a:lstStyle/>
          <a:p>
            <a:r>
              <a:rPr lang="en-GB" dirty="0"/>
              <a:t>Divider 3 </a:t>
            </a:r>
          </a:p>
        </p:txBody>
      </p:sp>
    </p:spTree>
    <p:extLst>
      <p:ext uri="{BB962C8B-B14F-4D97-AF65-F5344CB8AC3E}">
        <p14:creationId xmlns:p14="http://schemas.microsoft.com/office/powerpoint/2010/main" val="172729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2380-43CE-7E4A-949A-F395553C065C}"/>
              </a:ext>
            </a:extLst>
          </p:cNvPr>
          <p:cNvSpPr>
            <a:spLocks noGrp="1"/>
          </p:cNvSpPr>
          <p:nvPr>
            <p:ph type="title"/>
          </p:nvPr>
        </p:nvSpPr>
        <p:spPr/>
        <p:txBody>
          <a:bodyPr/>
          <a:lstStyle/>
          <a:p>
            <a:r>
              <a:rPr lang="en-GB" dirty="0"/>
              <a:t>Main headline </a:t>
            </a:r>
          </a:p>
        </p:txBody>
      </p:sp>
      <p:sp>
        <p:nvSpPr>
          <p:cNvPr id="3" name="Text Placeholder 2">
            <a:extLst>
              <a:ext uri="{FF2B5EF4-FFF2-40B4-BE49-F238E27FC236}">
                <a16:creationId xmlns:a16="http://schemas.microsoft.com/office/drawing/2014/main" id="{F189E848-619B-1642-A38B-48FEC468C766}"/>
              </a:ext>
            </a:extLst>
          </p:cNvPr>
          <p:cNvSpPr>
            <a:spLocks noGrp="1"/>
          </p:cNvSpPr>
          <p:nvPr>
            <p:ph type="body" sz="quarter" idx="13"/>
          </p:nvPr>
        </p:nvSpPr>
        <p:spPr/>
        <p:txBody>
          <a:bodyPr/>
          <a:lstStyle/>
          <a:p>
            <a:r>
              <a:rPr lang="en-GB" b="1" dirty="0"/>
              <a:t>Subtitle </a:t>
            </a:r>
            <a:endParaRPr lang="en-GB" dirty="0"/>
          </a:p>
        </p:txBody>
      </p:sp>
      <p:sp>
        <p:nvSpPr>
          <p:cNvPr id="4" name="Text Placeholder 3">
            <a:extLst>
              <a:ext uri="{FF2B5EF4-FFF2-40B4-BE49-F238E27FC236}">
                <a16:creationId xmlns:a16="http://schemas.microsoft.com/office/drawing/2014/main" id="{C985CAC1-FBB7-E448-BE2F-2893CFE47DE7}"/>
              </a:ext>
            </a:extLst>
          </p:cNvPr>
          <p:cNvSpPr>
            <a:spLocks noGrp="1"/>
          </p:cNvSpPr>
          <p:nvPr>
            <p:ph type="body" sz="quarter" idx="14"/>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p>
        </p:txBody>
      </p:sp>
      <p:sp>
        <p:nvSpPr>
          <p:cNvPr id="5" name="Text Placeholder 4">
            <a:extLst>
              <a:ext uri="{FF2B5EF4-FFF2-40B4-BE49-F238E27FC236}">
                <a16:creationId xmlns:a16="http://schemas.microsoft.com/office/drawing/2014/main" id="{F40E571C-9ED3-914B-9347-4D36EA713B1E}"/>
              </a:ext>
            </a:extLst>
          </p:cNvPr>
          <p:cNvSpPr>
            <a:spLocks noGrp="1"/>
          </p:cNvSpPr>
          <p:nvPr>
            <p:ph type="body" sz="quarter" idx="15"/>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p>
        </p:txBody>
      </p:sp>
      <p:sp>
        <p:nvSpPr>
          <p:cNvPr id="6" name="Text Placeholder 5">
            <a:extLst>
              <a:ext uri="{FF2B5EF4-FFF2-40B4-BE49-F238E27FC236}">
                <a16:creationId xmlns:a16="http://schemas.microsoft.com/office/drawing/2014/main" id="{90DB9E79-E3CF-1F42-B9DC-461D766863E7}"/>
              </a:ext>
            </a:extLst>
          </p:cNvPr>
          <p:cNvSpPr>
            <a:spLocks noGrp="1"/>
          </p:cNvSpPr>
          <p:nvPr>
            <p:ph type="body" sz="quarter" idx="16"/>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p>
        </p:txBody>
      </p:sp>
      <p:sp>
        <p:nvSpPr>
          <p:cNvPr id="7" name="Text Placeholder 6">
            <a:extLst>
              <a:ext uri="{FF2B5EF4-FFF2-40B4-BE49-F238E27FC236}">
                <a16:creationId xmlns:a16="http://schemas.microsoft.com/office/drawing/2014/main" id="{0F76A717-5D7E-C940-A70C-3D5B5E5112B5}"/>
              </a:ext>
            </a:extLst>
          </p:cNvPr>
          <p:cNvSpPr>
            <a:spLocks noGrp="1"/>
          </p:cNvSpPr>
          <p:nvPr>
            <p:ph type="body" sz="quarter" idx="17"/>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p>
        </p:txBody>
      </p:sp>
    </p:spTree>
    <p:extLst>
      <p:ext uri="{BB962C8B-B14F-4D97-AF65-F5344CB8AC3E}">
        <p14:creationId xmlns:p14="http://schemas.microsoft.com/office/powerpoint/2010/main" val="3773742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2380-43CE-7E4A-949A-F395553C065C}"/>
              </a:ext>
            </a:extLst>
          </p:cNvPr>
          <p:cNvSpPr>
            <a:spLocks noGrp="1"/>
          </p:cNvSpPr>
          <p:nvPr>
            <p:ph type="title"/>
          </p:nvPr>
        </p:nvSpPr>
        <p:spPr/>
        <p:txBody>
          <a:bodyPr/>
          <a:lstStyle/>
          <a:p>
            <a:r>
              <a:rPr lang="en-GB" dirty="0"/>
              <a:t>Main headline </a:t>
            </a:r>
          </a:p>
        </p:txBody>
      </p:sp>
      <p:sp>
        <p:nvSpPr>
          <p:cNvPr id="3" name="Text Placeholder 2">
            <a:extLst>
              <a:ext uri="{FF2B5EF4-FFF2-40B4-BE49-F238E27FC236}">
                <a16:creationId xmlns:a16="http://schemas.microsoft.com/office/drawing/2014/main" id="{F189E848-619B-1642-A38B-48FEC468C766}"/>
              </a:ext>
            </a:extLst>
          </p:cNvPr>
          <p:cNvSpPr>
            <a:spLocks noGrp="1"/>
          </p:cNvSpPr>
          <p:nvPr>
            <p:ph type="body" sz="quarter" idx="13"/>
          </p:nvPr>
        </p:nvSpPr>
        <p:spPr/>
        <p:txBody>
          <a:bodyPr/>
          <a:lstStyle/>
          <a:p>
            <a:r>
              <a:rPr lang="en-GB" b="1" dirty="0"/>
              <a:t>Subtitle </a:t>
            </a:r>
            <a:endParaRPr lang="en-GB" dirty="0"/>
          </a:p>
        </p:txBody>
      </p:sp>
      <p:sp>
        <p:nvSpPr>
          <p:cNvPr id="4" name="Text Placeholder 3">
            <a:extLst>
              <a:ext uri="{FF2B5EF4-FFF2-40B4-BE49-F238E27FC236}">
                <a16:creationId xmlns:a16="http://schemas.microsoft.com/office/drawing/2014/main" id="{C985CAC1-FBB7-E448-BE2F-2893CFE47DE7}"/>
              </a:ext>
            </a:extLst>
          </p:cNvPr>
          <p:cNvSpPr>
            <a:spLocks noGrp="1"/>
          </p:cNvSpPr>
          <p:nvPr>
            <p:ph type="body" sz="quarter" idx="14"/>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p>
        </p:txBody>
      </p:sp>
      <p:sp>
        <p:nvSpPr>
          <p:cNvPr id="5" name="Text Placeholder 4">
            <a:extLst>
              <a:ext uri="{FF2B5EF4-FFF2-40B4-BE49-F238E27FC236}">
                <a16:creationId xmlns:a16="http://schemas.microsoft.com/office/drawing/2014/main" id="{F40E571C-9ED3-914B-9347-4D36EA713B1E}"/>
              </a:ext>
            </a:extLst>
          </p:cNvPr>
          <p:cNvSpPr>
            <a:spLocks noGrp="1"/>
          </p:cNvSpPr>
          <p:nvPr>
            <p:ph type="body" sz="quarter" idx="15"/>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p>
        </p:txBody>
      </p:sp>
      <p:sp>
        <p:nvSpPr>
          <p:cNvPr id="6" name="Text Placeholder 5">
            <a:extLst>
              <a:ext uri="{FF2B5EF4-FFF2-40B4-BE49-F238E27FC236}">
                <a16:creationId xmlns:a16="http://schemas.microsoft.com/office/drawing/2014/main" id="{90DB9E79-E3CF-1F42-B9DC-461D766863E7}"/>
              </a:ext>
            </a:extLst>
          </p:cNvPr>
          <p:cNvSpPr>
            <a:spLocks noGrp="1"/>
          </p:cNvSpPr>
          <p:nvPr>
            <p:ph type="body" sz="quarter" idx="16"/>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p>
          <a:p>
            <a:r>
              <a:rPr lang="en-GB" dirty="0"/>
              <a:t> </a:t>
            </a:r>
          </a:p>
        </p:txBody>
      </p:sp>
      <p:sp>
        <p:nvSpPr>
          <p:cNvPr id="7" name="Text Placeholder 6">
            <a:extLst>
              <a:ext uri="{FF2B5EF4-FFF2-40B4-BE49-F238E27FC236}">
                <a16:creationId xmlns:a16="http://schemas.microsoft.com/office/drawing/2014/main" id="{0F76A717-5D7E-C940-A70C-3D5B5E5112B5}"/>
              </a:ext>
            </a:extLst>
          </p:cNvPr>
          <p:cNvSpPr>
            <a:spLocks noGrp="1"/>
          </p:cNvSpPr>
          <p:nvPr>
            <p:ph type="body" sz="quarter" idx="17"/>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p>
        </p:txBody>
      </p:sp>
    </p:spTree>
    <p:extLst>
      <p:ext uri="{BB962C8B-B14F-4D97-AF65-F5344CB8AC3E}">
        <p14:creationId xmlns:p14="http://schemas.microsoft.com/office/powerpoint/2010/main" val="278982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BC44-85B7-1C4A-AE0A-3423B6B7AC83}"/>
              </a:ext>
            </a:extLst>
          </p:cNvPr>
          <p:cNvSpPr>
            <a:spLocks noGrp="1"/>
          </p:cNvSpPr>
          <p:nvPr>
            <p:ph type="title"/>
          </p:nvPr>
        </p:nvSpPr>
        <p:spPr/>
        <p:txBody>
          <a:bodyPr/>
          <a:lstStyle/>
          <a:p>
            <a:r>
              <a:rPr lang="en-GB" dirty="0">
                <a:solidFill>
                  <a:schemeClr val="bg1"/>
                </a:solidFill>
              </a:rPr>
              <a:t>Divider 4 </a:t>
            </a:r>
          </a:p>
        </p:txBody>
      </p:sp>
    </p:spTree>
    <p:extLst>
      <p:ext uri="{BB962C8B-B14F-4D97-AF65-F5344CB8AC3E}">
        <p14:creationId xmlns:p14="http://schemas.microsoft.com/office/powerpoint/2010/main" val="66094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6E80-0720-104C-96A6-5B2C9717CA38}"/>
              </a:ext>
            </a:extLst>
          </p:cNvPr>
          <p:cNvSpPr>
            <a:spLocks noGrp="1"/>
          </p:cNvSpPr>
          <p:nvPr>
            <p:ph type="title"/>
          </p:nvPr>
        </p:nvSpPr>
        <p:spPr/>
        <p:txBody>
          <a:bodyPr/>
          <a:lstStyle/>
          <a:p>
            <a:r>
              <a:rPr lang="en-GB" dirty="0"/>
              <a:t>Main headline </a:t>
            </a:r>
          </a:p>
        </p:txBody>
      </p:sp>
      <p:sp>
        <p:nvSpPr>
          <p:cNvPr id="3" name="Text Placeholder 2">
            <a:extLst>
              <a:ext uri="{FF2B5EF4-FFF2-40B4-BE49-F238E27FC236}">
                <a16:creationId xmlns:a16="http://schemas.microsoft.com/office/drawing/2014/main" id="{A3BA343F-C214-1246-B36B-F43202172E50}"/>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87BD8807-27E1-8348-A5E6-04B26B6E3DA3}"/>
              </a:ext>
            </a:extLst>
          </p:cNvPr>
          <p:cNvSpPr>
            <a:spLocks noGrp="1"/>
          </p:cNvSpPr>
          <p:nvPr>
            <p:ph type="body" sz="quarter" idx="14"/>
          </p:nvPr>
        </p:nvSpPr>
        <p:spPr>
          <a:xfrm>
            <a:off x="3239999" y="1434755"/>
            <a:ext cx="4290957" cy="3969405"/>
          </a:xfrm>
        </p:spPr>
        <p:txBody>
          <a:bodyPr/>
          <a:lstStyle/>
          <a:p>
            <a:r>
              <a:rPr lang="en-GB" dirty="0"/>
              <a:t>Copy </a:t>
            </a:r>
          </a:p>
          <a:p>
            <a:r>
              <a:rPr lang="en-GB" dirty="0"/>
              <a:t>Copy </a:t>
            </a:r>
          </a:p>
          <a:p>
            <a:r>
              <a:rPr lang="en-GB" dirty="0"/>
              <a:t>Copy </a:t>
            </a:r>
          </a:p>
          <a:p>
            <a:r>
              <a:rPr lang="en-GB" dirty="0"/>
              <a:t>Copy </a:t>
            </a:r>
          </a:p>
          <a:p>
            <a:r>
              <a:rPr lang="en-GB" dirty="0"/>
              <a:t>Copy </a:t>
            </a:r>
          </a:p>
          <a:p>
            <a:r>
              <a:rPr lang="en-GB" dirty="0"/>
              <a:t>Copy </a:t>
            </a:r>
          </a:p>
          <a:p>
            <a:r>
              <a:rPr lang="en-GB" dirty="0"/>
              <a:t>Copy </a:t>
            </a:r>
          </a:p>
          <a:p>
            <a:endParaRPr lang="en-GB" dirty="0"/>
          </a:p>
          <a:p>
            <a:r>
              <a:rPr lang="en-GB" dirty="0"/>
              <a:t>Copy </a:t>
            </a:r>
          </a:p>
          <a:p>
            <a:endParaRPr lang="en-GB" dirty="0"/>
          </a:p>
          <a:p>
            <a:r>
              <a:rPr lang="en-GB" dirty="0"/>
              <a:t>Copy </a:t>
            </a:r>
          </a:p>
          <a:p>
            <a:r>
              <a:rPr lang="en-GB" dirty="0"/>
              <a:t>Copy </a:t>
            </a:r>
          </a:p>
        </p:txBody>
      </p:sp>
      <p:sp>
        <p:nvSpPr>
          <p:cNvPr id="5" name="Text Placeholder 4">
            <a:extLst>
              <a:ext uri="{FF2B5EF4-FFF2-40B4-BE49-F238E27FC236}">
                <a16:creationId xmlns:a16="http://schemas.microsoft.com/office/drawing/2014/main" id="{D5CF1C87-34E7-F042-833F-96C0D49FC01F}"/>
              </a:ext>
            </a:extLst>
          </p:cNvPr>
          <p:cNvSpPr>
            <a:spLocks noGrp="1"/>
          </p:cNvSpPr>
          <p:nvPr>
            <p:ph type="body" sz="quarter" idx="15"/>
          </p:nvPr>
        </p:nvSpPr>
        <p:spPr/>
        <p:txBody>
          <a:bodyPr/>
          <a:lstStyle/>
          <a:p>
            <a:r>
              <a:rPr lang="en-GB"/>
              <a:t>18 January</a:t>
            </a:r>
          </a:p>
          <a:p>
            <a:r>
              <a:rPr lang="en-GB"/>
              <a:t>18 January – 10 February</a:t>
            </a:r>
          </a:p>
          <a:p>
            <a:r>
              <a:rPr lang="en-GB"/>
              <a:t>18 February</a:t>
            </a:r>
          </a:p>
          <a:p>
            <a:r>
              <a:rPr lang="en-GB"/>
              <a:t>19 February – 31 March</a:t>
            </a:r>
          </a:p>
          <a:p>
            <a:r>
              <a:rPr lang="en-GB"/>
              <a:t>1 April – 25 April</a:t>
            </a:r>
          </a:p>
          <a:p>
            <a:r>
              <a:rPr lang="en-GB"/>
              <a:t>26 April – 28 May</a:t>
            </a:r>
            <a:br>
              <a:rPr lang="en-GB"/>
            </a:br>
            <a:endParaRPr lang="en-GB"/>
          </a:p>
          <a:p>
            <a:r>
              <a:rPr lang="en-GB"/>
              <a:t>20 May – 23 June</a:t>
            </a:r>
            <a:br>
              <a:rPr lang="en-GB"/>
            </a:br>
            <a:endParaRPr lang="en-GB"/>
          </a:p>
          <a:p>
            <a:r>
              <a:rPr lang="en-GB"/>
              <a:t>24 June</a:t>
            </a:r>
            <a:br>
              <a:rPr lang="en-GB"/>
            </a:br>
            <a:endParaRPr lang="en-GB"/>
          </a:p>
          <a:p>
            <a:r>
              <a:rPr lang="en-GB"/>
              <a:t>8 July</a:t>
            </a:r>
          </a:p>
          <a:p>
            <a:r>
              <a:rPr lang="en-GB"/>
              <a:t>9 July – Autumn</a:t>
            </a:r>
          </a:p>
          <a:p>
            <a:endParaRPr lang="en-GB"/>
          </a:p>
        </p:txBody>
      </p:sp>
      <p:sp>
        <p:nvSpPr>
          <p:cNvPr id="6" name="Text Placeholder 2">
            <a:extLst>
              <a:ext uri="{FF2B5EF4-FFF2-40B4-BE49-F238E27FC236}">
                <a16:creationId xmlns:a16="http://schemas.microsoft.com/office/drawing/2014/main" id="{65AA9FE0-3BA3-CA40-A009-B256AAAB690B}"/>
              </a:ext>
            </a:extLst>
          </p:cNvPr>
          <p:cNvSpPr txBox="1">
            <a:spLocks/>
          </p:cNvSpPr>
          <p:nvPr/>
        </p:nvSpPr>
        <p:spPr>
          <a:xfrm>
            <a:off x="2751450" y="1795480"/>
            <a:ext cx="144000" cy="144000"/>
          </a:xfrm>
          <a:prstGeom prst="ellipse">
            <a:avLst/>
          </a:prstGeom>
          <a:solidFill>
            <a:schemeClr val="accent1"/>
          </a:solidFill>
        </p:spPr>
        <p:txBody>
          <a:bodyPr vert="horz" lIns="0" tIns="0" rIns="0" bIns="0" rtlCol="0" anchor="t" anchorCtr="0">
            <a:normAutofit/>
          </a:bodyPr>
          <a:lstStyle>
            <a:lvl1pPr marL="0" indent="0" algn="l" defTabSz="685800" rtl="0" eaLnBrk="1" latinLnBrk="0" hangingPunct="1">
              <a:lnSpc>
                <a:spcPct val="100000"/>
              </a:lnSpc>
              <a:spcBef>
                <a:spcPts val="0"/>
              </a:spcBef>
              <a:spcAft>
                <a:spcPts val="700"/>
              </a:spcAft>
              <a:buFont typeface="System Font Regular"/>
              <a:buNone/>
              <a:defRPr sz="2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endParaRPr lang="en-GB"/>
          </a:p>
        </p:txBody>
      </p:sp>
      <p:sp>
        <p:nvSpPr>
          <p:cNvPr id="7" name="Text Placeholder 2">
            <a:extLst>
              <a:ext uri="{FF2B5EF4-FFF2-40B4-BE49-F238E27FC236}">
                <a16:creationId xmlns:a16="http://schemas.microsoft.com/office/drawing/2014/main" id="{0D1A7CF7-2AA3-1C43-BD0C-70C25DF6C4CE}"/>
              </a:ext>
            </a:extLst>
          </p:cNvPr>
          <p:cNvSpPr txBox="1">
            <a:spLocks/>
          </p:cNvSpPr>
          <p:nvPr/>
        </p:nvSpPr>
        <p:spPr>
          <a:xfrm>
            <a:off x="2751450" y="2113979"/>
            <a:ext cx="144000" cy="144000"/>
          </a:xfrm>
          <a:prstGeom prst="ellipse">
            <a:avLst/>
          </a:prstGeom>
          <a:solidFill>
            <a:schemeClr val="accent1"/>
          </a:solidFill>
        </p:spPr>
        <p:txBody>
          <a:bodyPr vert="horz" lIns="0" tIns="0" rIns="0" bIns="0" rtlCol="0" anchor="t" anchorCtr="0">
            <a:normAutofit/>
          </a:bodyPr>
          <a:lstStyle>
            <a:lvl1pPr marL="0" indent="0" algn="l" defTabSz="685800" rtl="0" eaLnBrk="1" latinLnBrk="0" hangingPunct="1">
              <a:lnSpc>
                <a:spcPct val="100000"/>
              </a:lnSpc>
              <a:spcBef>
                <a:spcPts val="0"/>
              </a:spcBef>
              <a:spcAft>
                <a:spcPts val="700"/>
              </a:spcAft>
              <a:buFont typeface="System Font Regular"/>
              <a:buNone/>
              <a:defRPr sz="2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endParaRPr lang="en-GB"/>
          </a:p>
        </p:txBody>
      </p:sp>
      <p:sp>
        <p:nvSpPr>
          <p:cNvPr id="8" name="Text Placeholder 2">
            <a:extLst>
              <a:ext uri="{FF2B5EF4-FFF2-40B4-BE49-F238E27FC236}">
                <a16:creationId xmlns:a16="http://schemas.microsoft.com/office/drawing/2014/main" id="{48E337CD-DCC6-2547-BF7E-7B615091CB24}"/>
              </a:ext>
            </a:extLst>
          </p:cNvPr>
          <p:cNvSpPr txBox="1">
            <a:spLocks/>
          </p:cNvSpPr>
          <p:nvPr/>
        </p:nvSpPr>
        <p:spPr>
          <a:xfrm>
            <a:off x="2751450" y="2473574"/>
            <a:ext cx="144000" cy="144000"/>
          </a:xfrm>
          <a:prstGeom prst="ellipse">
            <a:avLst/>
          </a:prstGeom>
          <a:solidFill>
            <a:schemeClr val="accent1"/>
          </a:solidFill>
        </p:spPr>
        <p:txBody>
          <a:bodyPr vert="horz" lIns="0" tIns="0" rIns="0" bIns="0" rtlCol="0" anchor="t" anchorCtr="0">
            <a:normAutofit/>
          </a:bodyPr>
          <a:lstStyle>
            <a:lvl1pPr marL="0" indent="0" algn="l" defTabSz="685800" rtl="0" eaLnBrk="1" latinLnBrk="0" hangingPunct="1">
              <a:lnSpc>
                <a:spcPct val="100000"/>
              </a:lnSpc>
              <a:spcBef>
                <a:spcPts val="0"/>
              </a:spcBef>
              <a:spcAft>
                <a:spcPts val="700"/>
              </a:spcAft>
              <a:buFont typeface="System Font Regular"/>
              <a:buNone/>
              <a:defRPr sz="2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endParaRPr lang="en-GB"/>
          </a:p>
        </p:txBody>
      </p:sp>
      <p:sp>
        <p:nvSpPr>
          <p:cNvPr id="9" name="Text Placeholder 2">
            <a:extLst>
              <a:ext uri="{FF2B5EF4-FFF2-40B4-BE49-F238E27FC236}">
                <a16:creationId xmlns:a16="http://schemas.microsoft.com/office/drawing/2014/main" id="{5CBA8CDB-F06E-884D-903F-A59BCF2863F9}"/>
              </a:ext>
            </a:extLst>
          </p:cNvPr>
          <p:cNvSpPr txBox="1">
            <a:spLocks/>
          </p:cNvSpPr>
          <p:nvPr/>
        </p:nvSpPr>
        <p:spPr>
          <a:xfrm>
            <a:off x="2751450" y="2822896"/>
            <a:ext cx="144000" cy="144000"/>
          </a:xfrm>
          <a:prstGeom prst="ellipse">
            <a:avLst/>
          </a:prstGeom>
          <a:solidFill>
            <a:schemeClr val="accent1"/>
          </a:solidFill>
        </p:spPr>
        <p:txBody>
          <a:bodyPr vert="horz" lIns="0" tIns="0" rIns="0" bIns="0" rtlCol="0" anchor="t" anchorCtr="0">
            <a:normAutofit/>
          </a:bodyPr>
          <a:lstStyle>
            <a:lvl1pPr marL="0" indent="0" algn="l" defTabSz="685800" rtl="0" eaLnBrk="1" latinLnBrk="0" hangingPunct="1">
              <a:lnSpc>
                <a:spcPct val="100000"/>
              </a:lnSpc>
              <a:spcBef>
                <a:spcPts val="0"/>
              </a:spcBef>
              <a:spcAft>
                <a:spcPts val="700"/>
              </a:spcAft>
              <a:buFont typeface="System Font Regular"/>
              <a:buNone/>
              <a:defRPr sz="2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endParaRPr lang="en-GB"/>
          </a:p>
        </p:txBody>
      </p:sp>
      <p:sp>
        <p:nvSpPr>
          <p:cNvPr id="10" name="Text Placeholder 2">
            <a:extLst>
              <a:ext uri="{FF2B5EF4-FFF2-40B4-BE49-F238E27FC236}">
                <a16:creationId xmlns:a16="http://schemas.microsoft.com/office/drawing/2014/main" id="{C379E69E-FA5C-9844-97D1-2DC89821523B}"/>
              </a:ext>
            </a:extLst>
          </p:cNvPr>
          <p:cNvSpPr txBox="1">
            <a:spLocks/>
          </p:cNvSpPr>
          <p:nvPr/>
        </p:nvSpPr>
        <p:spPr>
          <a:xfrm>
            <a:off x="2751450" y="3151669"/>
            <a:ext cx="144000" cy="144000"/>
          </a:xfrm>
          <a:prstGeom prst="ellipse">
            <a:avLst/>
          </a:prstGeom>
          <a:solidFill>
            <a:schemeClr val="accent1"/>
          </a:solidFill>
        </p:spPr>
        <p:txBody>
          <a:bodyPr vert="horz" lIns="0" tIns="0" rIns="0" bIns="0" rtlCol="0" anchor="t" anchorCtr="0">
            <a:normAutofit/>
          </a:bodyPr>
          <a:lstStyle>
            <a:lvl1pPr marL="0" indent="0" algn="l" defTabSz="685800" rtl="0" eaLnBrk="1" latinLnBrk="0" hangingPunct="1">
              <a:lnSpc>
                <a:spcPct val="100000"/>
              </a:lnSpc>
              <a:spcBef>
                <a:spcPts val="0"/>
              </a:spcBef>
              <a:spcAft>
                <a:spcPts val="700"/>
              </a:spcAft>
              <a:buFont typeface="System Font Regular"/>
              <a:buNone/>
              <a:defRPr sz="2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endParaRPr lang="en-GB"/>
          </a:p>
        </p:txBody>
      </p:sp>
      <p:sp>
        <p:nvSpPr>
          <p:cNvPr id="11" name="Text Placeholder 2">
            <a:extLst>
              <a:ext uri="{FF2B5EF4-FFF2-40B4-BE49-F238E27FC236}">
                <a16:creationId xmlns:a16="http://schemas.microsoft.com/office/drawing/2014/main" id="{3E351B80-3C17-5948-A7C9-32921CCA1DFF}"/>
              </a:ext>
            </a:extLst>
          </p:cNvPr>
          <p:cNvSpPr txBox="1">
            <a:spLocks/>
          </p:cNvSpPr>
          <p:nvPr/>
        </p:nvSpPr>
        <p:spPr>
          <a:xfrm>
            <a:off x="2751450" y="3706473"/>
            <a:ext cx="144000" cy="144000"/>
          </a:xfrm>
          <a:prstGeom prst="ellipse">
            <a:avLst/>
          </a:prstGeom>
          <a:solidFill>
            <a:schemeClr val="accent1"/>
          </a:solidFill>
        </p:spPr>
        <p:txBody>
          <a:bodyPr vert="horz" lIns="0" tIns="0" rIns="0" bIns="0" rtlCol="0" anchor="t" anchorCtr="0">
            <a:normAutofit/>
          </a:bodyPr>
          <a:lstStyle>
            <a:lvl1pPr marL="0" indent="0" algn="l" defTabSz="685800" rtl="0" eaLnBrk="1" latinLnBrk="0" hangingPunct="1">
              <a:lnSpc>
                <a:spcPct val="100000"/>
              </a:lnSpc>
              <a:spcBef>
                <a:spcPts val="0"/>
              </a:spcBef>
              <a:spcAft>
                <a:spcPts val="700"/>
              </a:spcAft>
              <a:buFont typeface="System Font Regular"/>
              <a:buNone/>
              <a:defRPr sz="2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endParaRPr lang="en-GB"/>
          </a:p>
        </p:txBody>
      </p:sp>
      <p:sp>
        <p:nvSpPr>
          <p:cNvPr id="12" name="Text Placeholder 2">
            <a:extLst>
              <a:ext uri="{FF2B5EF4-FFF2-40B4-BE49-F238E27FC236}">
                <a16:creationId xmlns:a16="http://schemas.microsoft.com/office/drawing/2014/main" id="{90C9A23F-044E-F846-A9C9-B7827BE3838E}"/>
              </a:ext>
            </a:extLst>
          </p:cNvPr>
          <p:cNvSpPr txBox="1">
            <a:spLocks/>
          </p:cNvSpPr>
          <p:nvPr/>
        </p:nvSpPr>
        <p:spPr>
          <a:xfrm>
            <a:off x="2751450" y="4261278"/>
            <a:ext cx="144000" cy="144000"/>
          </a:xfrm>
          <a:prstGeom prst="ellipse">
            <a:avLst/>
          </a:prstGeom>
          <a:solidFill>
            <a:schemeClr val="accent1"/>
          </a:solidFill>
        </p:spPr>
        <p:txBody>
          <a:bodyPr vert="horz" lIns="0" tIns="0" rIns="0" bIns="0" rtlCol="0" anchor="t" anchorCtr="0">
            <a:normAutofit/>
          </a:bodyPr>
          <a:lstStyle>
            <a:lvl1pPr marL="0" indent="0" algn="l" defTabSz="685800" rtl="0" eaLnBrk="1" latinLnBrk="0" hangingPunct="1">
              <a:lnSpc>
                <a:spcPct val="100000"/>
              </a:lnSpc>
              <a:spcBef>
                <a:spcPts val="0"/>
              </a:spcBef>
              <a:spcAft>
                <a:spcPts val="700"/>
              </a:spcAft>
              <a:buFont typeface="System Font Regular"/>
              <a:buNone/>
              <a:defRPr sz="2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endParaRPr lang="en-GB"/>
          </a:p>
        </p:txBody>
      </p:sp>
      <p:sp>
        <p:nvSpPr>
          <p:cNvPr id="13" name="Text Placeholder 2">
            <a:extLst>
              <a:ext uri="{FF2B5EF4-FFF2-40B4-BE49-F238E27FC236}">
                <a16:creationId xmlns:a16="http://schemas.microsoft.com/office/drawing/2014/main" id="{6C0A2951-EBFF-D64B-BDE4-BDB42FD4F7A4}"/>
              </a:ext>
            </a:extLst>
          </p:cNvPr>
          <p:cNvSpPr txBox="1">
            <a:spLocks/>
          </p:cNvSpPr>
          <p:nvPr/>
        </p:nvSpPr>
        <p:spPr>
          <a:xfrm>
            <a:off x="2751450" y="4816083"/>
            <a:ext cx="144000" cy="144000"/>
          </a:xfrm>
          <a:prstGeom prst="ellipse">
            <a:avLst/>
          </a:prstGeom>
          <a:solidFill>
            <a:schemeClr val="accent1"/>
          </a:solidFill>
        </p:spPr>
        <p:txBody>
          <a:bodyPr vert="horz" lIns="0" tIns="0" rIns="0" bIns="0" rtlCol="0" anchor="t" anchorCtr="0">
            <a:normAutofit/>
          </a:bodyPr>
          <a:lstStyle>
            <a:lvl1pPr marL="0" indent="0" algn="l" defTabSz="685800" rtl="0" eaLnBrk="1" latinLnBrk="0" hangingPunct="1">
              <a:lnSpc>
                <a:spcPct val="100000"/>
              </a:lnSpc>
              <a:spcBef>
                <a:spcPts val="0"/>
              </a:spcBef>
              <a:spcAft>
                <a:spcPts val="700"/>
              </a:spcAft>
              <a:buFont typeface="System Font Regular"/>
              <a:buNone/>
              <a:defRPr sz="2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endParaRPr lang="en-GB"/>
          </a:p>
        </p:txBody>
      </p:sp>
      <p:sp>
        <p:nvSpPr>
          <p:cNvPr id="14" name="Text Placeholder 2">
            <a:extLst>
              <a:ext uri="{FF2B5EF4-FFF2-40B4-BE49-F238E27FC236}">
                <a16:creationId xmlns:a16="http://schemas.microsoft.com/office/drawing/2014/main" id="{BB10B84F-5351-604A-BC11-63694828B409}"/>
              </a:ext>
            </a:extLst>
          </p:cNvPr>
          <p:cNvSpPr txBox="1">
            <a:spLocks/>
          </p:cNvSpPr>
          <p:nvPr/>
        </p:nvSpPr>
        <p:spPr>
          <a:xfrm>
            <a:off x="2751450" y="5175678"/>
            <a:ext cx="144000" cy="144000"/>
          </a:xfrm>
          <a:prstGeom prst="ellipse">
            <a:avLst/>
          </a:prstGeom>
          <a:solidFill>
            <a:schemeClr val="accent1"/>
          </a:solidFill>
        </p:spPr>
        <p:txBody>
          <a:bodyPr vert="horz" lIns="0" tIns="0" rIns="0" bIns="0" rtlCol="0" anchor="t" anchorCtr="0">
            <a:normAutofit/>
          </a:bodyPr>
          <a:lstStyle>
            <a:lvl1pPr marL="0" indent="0" algn="l" defTabSz="685800" rtl="0" eaLnBrk="1" latinLnBrk="0" hangingPunct="1">
              <a:lnSpc>
                <a:spcPct val="100000"/>
              </a:lnSpc>
              <a:spcBef>
                <a:spcPts val="0"/>
              </a:spcBef>
              <a:spcAft>
                <a:spcPts val="700"/>
              </a:spcAft>
              <a:buFont typeface="System Font Regular"/>
              <a:buNone/>
              <a:defRPr sz="2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endParaRPr lang="en-GB"/>
          </a:p>
        </p:txBody>
      </p:sp>
    </p:spTree>
    <p:extLst>
      <p:ext uri="{BB962C8B-B14F-4D97-AF65-F5344CB8AC3E}">
        <p14:creationId xmlns:p14="http://schemas.microsoft.com/office/powerpoint/2010/main" val="147642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51D8-87A9-6E4D-B5B8-B4B627C28E43}"/>
              </a:ext>
            </a:extLst>
          </p:cNvPr>
          <p:cNvSpPr>
            <a:spLocks noGrp="1"/>
          </p:cNvSpPr>
          <p:nvPr>
            <p:ph type="ctrTitle"/>
          </p:nvPr>
        </p:nvSpPr>
        <p:spPr/>
        <p:txBody>
          <a:bodyPr>
            <a:normAutofit/>
          </a:bodyPr>
          <a:lstStyle/>
          <a:p>
            <a:r>
              <a:rPr lang="en-GB" dirty="0"/>
              <a:t>Main headline </a:t>
            </a:r>
          </a:p>
        </p:txBody>
      </p:sp>
      <p:sp>
        <p:nvSpPr>
          <p:cNvPr id="3" name="Date Placeholder 2">
            <a:extLst>
              <a:ext uri="{FF2B5EF4-FFF2-40B4-BE49-F238E27FC236}">
                <a16:creationId xmlns:a16="http://schemas.microsoft.com/office/drawing/2014/main" id="{CC852067-D7EA-B74F-BA28-60B502DAB47F}"/>
              </a:ext>
            </a:extLst>
          </p:cNvPr>
          <p:cNvSpPr>
            <a:spLocks noGrp="1"/>
          </p:cNvSpPr>
          <p:nvPr>
            <p:ph type="dt" sz="half" idx="10"/>
          </p:nvPr>
        </p:nvSpPr>
        <p:spPr/>
        <p:txBody>
          <a:bodyPr/>
          <a:lstStyle/>
          <a:p>
            <a:r>
              <a:rPr lang="en-GB"/>
              <a:t>D Month Year</a:t>
            </a:r>
          </a:p>
        </p:txBody>
      </p:sp>
    </p:spTree>
    <p:extLst>
      <p:ext uri="{BB962C8B-B14F-4D97-AF65-F5344CB8AC3E}">
        <p14:creationId xmlns:p14="http://schemas.microsoft.com/office/powerpoint/2010/main" val="2346517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E082-BDDA-A74D-A960-733CA37CD0A4}"/>
              </a:ext>
            </a:extLst>
          </p:cNvPr>
          <p:cNvSpPr>
            <a:spLocks noGrp="1"/>
          </p:cNvSpPr>
          <p:nvPr>
            <p:ph type="title"/>
          </p:nvPr>
        </p:nvSpPr>
        <p:spPr/>
        <p:txBody>
          <a:bodyPr/>
          <a:lstStyle/>
          <a:p>
            <a:r>
              <a:rPr lang="en-GB" dirty="0"/>
              <a:t>Main headline </a:t>
            </a:r>
          </a:p>
        </p:txBody>
      </p:sp>
      <p:sp>
        <p:nvSpPr>
          <p:cNvPr id="3" name="Text Placeholder 2">
            <a:extLst>
              <a:ext uri="{FF2B5EF4-FFF2-40B4-BE49-F238E27FC236}">
                <a16:creationId xmlns:a16="http://schemas.microsoft.com/office/drawing/2014/main" id="{9F6A4411-BA86-0D4C-8DE0-7A35CEF6F3CA}"/>
              </a:ext>
            </a:extLst>
          </p:cNvPr>
          <p:cNvSpPr>
            <a:spLocks noGrp="1"/>
          </p:cNvSpPr>
          <p:nvPr>
            <p:ph type="body" sz="quarter" idx="13"/>
          </p:nvPr>
        </p:nvSpPr>
        <p:spPr/>
        <p:txBody>
          <a:bodyPr/>
          <a:lstStyle/>
          <a:p>
            <a:r>
              <a:rPr lang="en-GB" b="1" dirty="0"/>
              <a:t>Subtitle </a:t>
            </a:r>
            <a:endParaRPr lang="en-GB" dirty="0"/>
          </a:p>
        </p:txBody>
      </p:sp>
      <p:sp>
        <p:nvSpPr>
          <p:cNvPr id="5" name="Text Placeholder 4">
            <a:extLst>
              <a:ext uri="{FF2B5EF4-FFF2-40B4-BE49-F238E27FC236}">
                <a16:creationId xmlns:a16="http://schemas.microsoft.com/office/drawing/2014/main" id="{629CFD13-5BB0-234F-86CA-45131015BE2F}"/>
              </a:ext>
            </a:extLst>
          </p:cNvPr>
          <p:cNvSpPr>
            <a:spLocks noGrp="1"/>
          </p:cNvSpPr>
          <p:nvPr>
            <p:ph type="body" sz="quarter" idx="15"/>
          </p:nvPr>
        </p:nvSpPr>
        <p:spPr>
          <a:xfrm>
            <a:off x="5314571" y="2448000"/>
            <a:ext cx="3371850" cy="3396606"/>
          </a:xfrm>
        </p:spPr>
        <p:txBody>
          <a:bodyPr/>
          <a:lstStyle/>
          <a:p>
            <a:pPr lvl="1"/>
            <a:r>
              <a:rPr lang="en-GB" dirty="0"/>
              <a:t>Column-header</a:t>
            </a:r>
          </a:p>
          <a:p>
            <a:r>
              <a:rPr lang="en-GB" dirty="0"/>
              <a:t>Copy</a:t>
            </a:r>
          </a:p>
          <a:p>
            <a:r>
              <a:rPr lang="en-GB" dirty="0"/>
              <a:t>Copy </a:t>
            </a:r>
          </a:p>
          <a:p>
            <a:r>
              <a:rPr lang="en-GB" dirty="0"/>
              <a:t>Copy </a:t>
            </a:r>
          </a:p>
          <a:p>
            <a:endParaRPr lang="en-GB" dirty="0"/>
          </a:p>
        </p:txBody>
      </p:sp>
      <p:pic>
        <p:nvPicPr>
          <p:cNvPr id="6" name="object 11">
            <a:extLst>
              <a:ext uri="{FF2B5EF4-FFF2-40B4-BE49-F238E27FC236}">
                <a16:creationId xmlns:a16="http://schemas.microsoft.com/office/drawing/2014/main" id="{89AD9349-C140-8240-8D1F-03A9C73BB594}"/>
              </a:ext>
            </a:extLst>
          </p:cNvPr>
          <p:cNvPicPr/>
          <p:nvPr/>
        </p:nvPicPr>
        <p:blipFill>
          <a:blip r:embed="rId2" cstate="print"/>
          <a:stretch>
            <a:fillRect/>
          </a:stretch>
        </p:blipFill>
        <p:spPr>
          <a:xfrm>
            <a:off x="476252" y="2472400"/>
            <a:ext cx="4048123" cy="3765752"/>
          </a:xfrm>
          <a:prstGeom prst="rect">
            <a:avLst/>
          </a:prstGeom>
        </p:spPr>
      </p:pic>
      <p:sp>
        <p:nvSpPr>
          <p:cNvPr id="7" name="Oval 6">
            <a:extLst>
              <a:ext uri="{FF2B5EF4-FFF2-40B4-BE49-F238E27FC236}">
                <a16:creationId xmlns:a16="http://schemas.microsoft.com/office/drawing/2014/main" id="{94004A11-C119-6140-B248-EFD62737FB32}"/>
              </a:ext>
            </a:extLst>
          </p:cNvPr>
          <p:cNvSpPr/>
          <p:nvPr/>
        </p:nvSpPr>
        <p:spPr>
          <a:xfrm>
            <a:off x="496800" y="2472400"/>
            <a:ext cx="2160000" cy="2160000"/>
          </a:xfrm>
          <a:prstGeom prst="ellipse">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mj-lt"/>
              </a:rPr>
              <a:t>Institutional</a:t>
            </a:r>
          </a:p>
        </p:txBody>
      </p:sp>
      <p:sp>
        <p:nvSpPr>
          <p:cNvPr id="8" name="Oval 7">
            <a:extLst>
              <a:ext uri="{FF2B5EF4-FFF2-40B4-BE49-F238E27FC236}">
                <a16:creationId xmlns:a16="http://schemas.microsoft.com/office/drawing/2014/main" id="{E8C27B74-1DE3-5D4E-A444-28DB5C80D288}"/>
              </a:ext>
            </a:extLst>
          </p:cNvPr>
          <p:cNvSpPr/>
          <p:nvPr/>
        </p:nvSpPr>
        <p:spPr>
          <a:xfrm>
            <a:off x="2356422" y="2472400"/>
            <a:ext cx="2160000" cy="216000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mj-lt"/>
              </a:rPr>
              <a:t>Departmental</a:t>
            </a:r>
          </a:p>
        </p:txBody>
      </p:sp>
      <p:sp>
        <p:nvSpPr>
          <p:cNvPr id="9" name="Oval 8">
            <a:extLst>
              <a:ext uri="{FF2B5EF4-FFF2-40B4-BE49-F238E27FC236}">
                <a16:creationId xmlns:a16="http://schemas.microsoft.com/office/drawing/2014/main" id="{15F3012E-11F0-744B-B231-D00ED0667827}"/>
              </a:ext>
            </a:extLst>
          </p:cNvPr>
          <p:cNvSpPr/>
          <p:nvPr/>
        </p:nvSpPr>
        <p:spPr>
          <a:xfrm>
            <a:off x="1421474" y="4085443"/>
            <a:ext cx="2160000" cy="2160000"/>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mj-lt"/>
              </a:rPr>
              <a:t>Centres</a:t>
            </a:r>
            <a:br>
              <a:rPr lang="en-GB" sz="1400">
                <a:latin typeface="+mj-lt"/>
              </a:rPr>
            </a:br>
            <a:r>
              <a:rPr lang="en-GB" sz="1400">
                <a:latin typeface="+mj-lt"/>
              </a:rPr>
              <a:t>&amp;</a:t>
            </a:r>
            <a:br>
              <a:rPr lang="en-GB" sz="1400">
                <a:latin typeface="+mj-lt"/>
              </a:rPr>
            </a:br>
            <a:r>
              <a:rPr lang="en-GB" sz="1400">
                <a:latin typeface="+mj-lt"/>
              </a:rPr>
              <a:t>Institutes</a:t>
            </a:r>
          </a:p>
        </p:txBody>
      </p:sp>
      <p:sp>
        <p:nvSpPr>
          <p:cNvPr id="10" name="object 8">
            <a:extLst>
              <a:ext uri="{FF2B5EF4-FFF2-40B4-BE49-F238E27FC236}">
                <a16:creationId xmlns:a16="http://schemas.microsoft.com/office/drawing/2014/main" id="{BA2B7E20-4F8A-9644-8E8D-ED007887421A}"/>
              </a:ext>
            </a:extLst>
          </p:cNvPr>
          <p:cNvSpPr/>
          <p:nvPr/>
        </p:nvSpPr>
        <p:spPr>
          <a:xfrm>
            <a:off x="5548312" y="2730571"/>
            <a:ext cx="3119530" cy="0"/>
          </a:xfrm>
          <a:custGeom>
            <a:avLst/>
            <a:gdLst/>
            <a:ahLst/>
            <a:cxnLst/>
            <a:rect l="l" t="t" r="r" b="b"/>
            <a:pathLst>
              <a:path w="6858634">
                <a:moveTo>
                  <a:pt x="0" y="0"/>
                </a:moveTo>
                <a:lnTo>
                  <a:pt x="6858429" y="0"/>
                </a:lnTo>
              </a:path>
            </a:pathLst>
          </a:custGeom>
          <a:ln w="20941">
            <a:solidFill>
              <a:srgbClr val="00859B"/>
            </a:solidFill>
          </a:ln>
        </p:spPr>
        <p:txBody>
          <a:bodyPr wrap="square" lIns="0" tIns="0" rIns="0" bIns="0" rtlCol="0"/>
          <a:lstStyle/>
          <a:p>
            <a:endParaRPr sz="372"/>
          </a:p>
        </p:txBody>
      </p:sp>
    </p:spTree>
    <p:extLst>
      <p:ext uri="{BB962C8B-B14F-4D97-AF65-F5344CB8AC3E}">
        <p14:creationId xmlns:p14="http://schemas.microsoft.com/office/powerpoint/2010/main" val="2912380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BC41-7997-4649-BC7D-DE45370568D3}"/>
              </a:ext>
            </a:extLst>
          </p:cNvPr>
          <p:cNvSpPr>
            <a:spLocks noGrp="1"/>
          </p:cNvSpPr>
          <p:nvPr>
            <p:ph type="title"/>
          </p:nvPr>
        </p:nvSpPr>
        <p:spPr/>
        <p:txBody>
          <a:bodyPr/>
          <a:lstStyle/>
          <a:p>
            <a:r>
              <a:rPr lang="en-GB" dirty="0"/>
              <a:t>Main headline </a:t>
            </a:r>
          </a:p>
        </p:txBody>
      </p:sp>
      <p:sp>
        <p:nvSpPr>
          <p:cNvPr id="3" name="Text Placeholder 2">
            <a:extLst>
              <a:ext uri="{FF2B5EF4-FFF2-40B4-BE49-F238E27FC236}">
                <a16:creationId xmlns:a16="http://schemas.microsoft.com/office/drawing/2014/main" id="{A7FAC67B-7436-6F4E-BBF3-9A7976AF9452}"/>
              </a:ext>
            </a:extLst>
          </p:cNvPr>
          <p:cNvSpPr>
            <a:spLocks noGrp="1"/>
          </p:cNvSpPr>
          <p:nvPr>
            <p:ph type="body" sz="quarter" idx="13"/>
          </p:nvPr>
        </p:nvSpPr>
        <p:spPr/>
        <p:txBody>
          <a:bodyPr/>
          <a:lstStyle/>
          <a:p>
            <a:r>
              <a:rPr lang="en-GB" b="1" spc="-20" dirty="0">
                <a:latin typeface="MuseoSans-700"/>
                <a:cs typeface="MuseoSans-700"/>
              </a:rPr>
              <a:t>Subtitle </a:t>
            </a:r>
            <a:endParaRPr lang="en-GB" dirty="0">
              <a:latin typeface="MuseoSans-700"/>
              <a:cs typeface="MuseoSans-700"/>
            </a:endParaRPr>
          </a:p>
        </p:txBody>
      </p:sp>
      <p:graphicFrame>
        <p:nvGraphicFramePr>
          <p:cNvPr id="37" name="Content Placeholder 36">
            <a:extLst>
              <a:ext uri="{FF2B5EF4-FFF2-40B4-BE49-F238E27FC236}">
                <a16:creationId xmlns:a16="http://schemas.microsoft.com/office/drawing/2014/main" id="{83C0C5F8-9852-3A4B-83A1-F8416DCBDE2F}"/>
              </a:ext>
            </a:extLst>
          </p:cNvPr>
          <p:cNvGraphicFramePr>
            <a:graphicFrameLocks noGrp="1"/>
          </p:cNvGraphicFramePr>
          <p:nvPr>
            <p:ph sz="quarter" idx="14"/>
            <p:extLst>
              <p:ext uri="{D42A27DB-BD31-4B8C-83A1-F6EECF244321}">
                <p14:modId xmlns:p14="http://schemas.microsoft.com/office/powerpoint/2010/main" val="1063656050"/>
              </p:ext>
            </p:extLst>
          </p:nvPr>
        </p:nvGraphicFramePr>
        <p:xfrm>
          <a:off x="426284" y="2003461"/>
          <a:ext cx="6011687" cy="3809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019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4BF9E-054B-5542-8164-76933F640DB2}"/>
              </a:ext>
            </a:extLst>
          </p:cNvPr>
          <p:cNvSpPr>
            <a:spLocks noGrp="1"/>
          </p:cNvSpPr>
          <p:nvPr>
            <p:ph type="title"/>
          </p:nvPr>
        </p:nvSpPr>
        <p:spPr/>
        <p:txBody>
          <a:bodyPr/>
          <a:lstStyle/>
          <a:p>
            <a:r>
              <a:rPr lang="en-GB" dirty="0"/>
              <a:t>Main headline </a:t>
            </a:r>
          </a:p>
        </p:txBody>
      </p:sp>
      <p:sp>
        <p:nvSpPr>
          <p:cNvPr id="5" name="Text Placeholder 4">
            <a:extLst>
              <a:ext uri="{FF2B5EF4-FFF2-40B4-BE49-F238E27FC236}">
                <a16:creationId xmlns:a16="http://schemas.microsoft.com/office/drawing/2014/main" id="{3434D76B-BD56-254A-88E8-1E154805B7C9}"/>
              </a:ext>
            </a:extLst>
          </p:cNvPr>
          <p:cNvSpPr>
            <a:spLocks noGrp="1"/>
          </p:cNvSpPr>
          <p:nvPr>
            <p:ph type="body" sz="quarter" idx="15"/>
          </p:nvPr>
        </p:nvSpPr>
        <p:spPr>
          <a:xfrm>
            <a:off x="6000751" y="1800000"/>
            <a:ext cx="2526796" cy="3708000"/>
          </a:xfrm>
        </p:spPr>
        <p:txBody>
          <a:bodyPr/>
          <a:lstStyle/>
          <a:p>
            <a:pPr marL="0" indent="0">
              <a:buNone/>
            </a:pPr>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r>
              <a:rPr lang="en-GB" dirty="0" err="1"/>
              <a:t>Alis</a:t>
            </a:r>
            <a:r>
              <a:rPr lang="en-GB" dirty="0"/>
              <a:t> </a:t>
            </a:r>
            <a:r>
              <a:rPr lang="en-GB" dirty="0" err="1"/>
              <a:t>provit</a:t>
            </a:r>
            <a:r>
              <a:rPr lang="en-GB" dirty="0"/>
              <a:t> </a:t>
            </a:r>
            <a:r>
              <a:rPr lang="en-GB" dirty="0" err="1"/>
              <a:t>moditis</a:t>
            </a:r>
            <a:r>
              <a:rPr lang="en-GB" dirty="0"/>
              <a:t> </a:t>
            </a:r>
            <a:r>
              <a:rPr lang="en-GB" dirty="0" err="1"/>
              <a:t>expe</a:t>
            </a:r>
            <a:r>
              <a:rPr lang="en-GB" dirty="0"/>
              <a:t> </a:t>
            </a:r>
            <a:r>
              <a:rPr lang="en-GB" dirty="0" err="1"/>
              <a:t>ommolupta</a:t>
            </a:r>
            <a:r>
              <a:rPr lang="en-GB" dirty="0"/>
              <a:t> </a:t>
            </a:r>
            <a:r>
              <a:rPr lang="en-GB" dirty="0" err="1"/>
              <a:t>nos</a:t>
            </a:r>
            <a:r>
              <a:rPr lang="en-GB" dirty="0"/>
              <a:t> as </a:t>
            </a:r>
            <a:r>
              <a:rPr lang="en-GB" dirty="0" err="1"/>
              <a:t>eremquo</a:t>
            </a:r>
            <a:r>
              <a:rPr lang="en-GB" dirty="0"/>
              <a:t> </a:t>
            </a:r>
            <a:r>
              <a:rPr lang="en-GB" dirty="0" err="1"/>
              <a:t>diorem</a:t>
            </a:r>
            <a:r>
              <a:rPr lang="en-GB" dirty="0"/>
              <a:t> </a:t>
            </a:r>
            <a:r>
              <a:rPr lang="en-GB" dirty="0" err="1"/>
              <a:t>vel</a:t>
            </a:r>
            <a:r>
              <a:rPr lang="en-GB" dirty="0"/>
              <a:t> </a:t>
            </a:r>
            <a:r>
              <a:rPr lang="en-GB" dirty="0" err="1"/>
              <a:t>ipsaped</a:t>
            </a:r>
            <a:r>
              <a:rPr lang="en-GB" dirty="0"/>
              <a:t> </a:t>
            </a:r>
            <a:r>
              <a:rPr lang="en-GB" dirty="0" err="1"/>
              <a:t>exernat</a:t>
            </a:r>
            <a:r>
              <a:rPr lang="en-GB" dirty="0"/>
              <a:t> od </a:t>
            </a:r>
            <a:r>
              <a:rPr lang="en-GB" dirty="0" err="1"/>
              <a:t>quam</a:t>
            </a:r>
            <a:r>
              <a:rPr lang="en-GB" dirty="0"/>
              <a:t> </a:t>
            </a:r>
            <a:r>
              <a:rPr lang="en-GB" dirty="0" err="1"/>
              <a:t>litiaepta</a:t>
            </a:r>
            <a:r>
              <a:rPr lang="en-GB" dirty="0"/>
              <a:t> core </a:t>
            </a:r>
            <a:r>
              <a:rPr lang="en-GB" dirty="0" err="1"/>
              <a:t>aditiis</a:t>
            </a:r>
            <a:r>
              <a:rPr lang="en-GB" dirty="0"/>
              <a:t> </a:t>
            </a:r>
            <a:r>
              <a:rPr lang="en-GB" dirty="0" err="1"/>
              <a:t>modia</a:t>
            </a:r>
            <a:r>
              <a:rPr lang="en-GB" dirty="0"/>
              <a:t> </a:t>
            </a:r>
            <a:r>
              <a:rPr lang="en-GB" dirty="0" err="1"/>
              <a:t>imagnih</a:t>
            </a:r>
            <a:r>
              <a:rPr lang="en-GB" dirty="0"/>
              <a:t> </a:t>
            </a:r>
            <a:r>
              <a:rPr lang="en-GB" dirty="0" err="1"/>
              <a:t>illenih</a:t>
            </a:r>
            <a:r>
              <a:rPr lang="en-GB" dirty="0"/>
              <a:t> </a:t>
            </a:r>
            <a:r>
              <a:rPr lang="en-GB" dirty="0" err="1"/>
              <a:t>illecum</a:t>
            </a:r>
            <a:r>
              <a:rPr lang="en-GB" dirty="0"/>
              <a:t> </a:t>
            </a:r>
            <a:r>
              <a:rPr lang="en-GB" dirty="0" err="1"/>
              <a:t>eaqui</a:t>
            </a:r>
            <a:r>
              <a:rPr lang="en-GB" dirty="0"/>
              <a:t> </a:t>
            </a:r>
            <a:r>
              <a:rPr lang="en-GB" dirty="0" err="1"/>
              <a:t>ut</a:t>
            </a:r>
            <a:r>
              <a:rPr lang="en-GB" dirty="0"/>
              <a:t> </a:t>
            </a:r>
            <a:r>
              <a:rPr lang="en-GB" dirty="0" err="1"/>
              <a:t>atet</a:t>
            </a:r>
            <a:r>
              <a:rPr lang="en-GB" dirty="0"/>
              <a:t> </a:t>
            </a:r>
            <a:r>
              <a:rPr lang="en-GB" dirty="0" err="1"/>
              <a:t>occum</a:t>
            </a:r>
            <a:r>
              <a:rPr lang="en-GB" dirty="0"/>
              <a:t> sin </a:t>
            </a:r>
            <a:r>
              <a:rPr lang="en-GB" dirty="0" err="1"/>
              <a:t>rehendis</a:t>
            </a:r>
            <a:r>
              <a:rPr lang="en-GB" dirty="0"/>
              <a:t> re, qui </a:t>
            </a:r>
            <a:r>
              <a:rPr lang="en-GB" dirty="0" err="1"/>
              <a:t>quaerci</a:t>
            </a:r>
            <a:r>
              <a:rPr lang="en-GB" dirty="0"/>
              <a:t> </a:t>
            </a:r>
            <a:r>
              <a:rPr lang="en-GB" dirty="0" err="1"/>
              <a:t>atibea</a:t>
            </a:r>
            <a:r>
              <a:rPr lang="en-GB" dirty="0"/>
              <a:t> quo </a:t>
            </a:r>
            <a:r>
              <a:rPr lang="en-GB" dirty="0" err="1"/>
              <a:t>officit</a:t>
            </a:r>
            <a:r>
              <a:rPr lang="en-GB" dirty="0"/>
              <a:t> </a:t>
            </a:r>
            <a:r>
              <a:rPr lang="en-GB" dirty="0" err="1"/>
              <a:t>atquam</a:t>
            </a:r>
            <a:r>
              <a:rPr lang="en-GB" dirty="0"/>
              <a:t> </a:t>
            </a:r>
            <a:r>
              <a:rPr lang="en-GB" dirty="0" err="1"/>
              <a:t>ritatia</a:t>
            </a:r>
            <a:r>
              <a:rPr lang="en-GB" dirty="0"/>
              <a:t> </a:t>
            </a:r>
            <a:r>
              <a:rPr lang="en-GB" dirty="0" err="1"/>
              <a:t>tureproviti</a:t>
            </a:r>
            <a:r>
              <a:rPr lang="en-GB" dirty="0"/>
              <a:t> </a:t>
            </a:r>
            <a:r>
              <a:rPr lang="en-GB" dirty="0" err="1"/>
              <a:t>discima</a:t>
            </a:r>
            <a:r>
              <a:rPr lang="en-GB" dirty="0"/>
              <a:t>.</a:t>
            </a:r>
          </a:p>
        </p:txBody>
      </p:sp>
      <p:grpSp>
        <p:nvGrpSpPr>
          <p:cNvPr id="7" name="object 11">
            <a:extLst>
              <a:ext uri="{FF2B5EF4-FFF2-40B4-BE49-F238E27FC236}">
                <a16:creationId xmlns:a16="http://schemas.microsoft.com/office/drawing/2014/main" id="{76156020-3DF2-DC47-B316-CA62BEB651F8}"/>
              </a:ext>
            </a:extLst>
          </p:cNvPr>
          <p:cNvGrpSpPr/>
          <p:nvPr/>
        </p:nvGrpSpPr>
        <p:grpSpPr>
          <a:xfrm>
            <a:off x="2088682" y="3084661"/>
            <a:ext cx="3030574" cy="1423298"/>
            <a:chOff x="4592199" y="6783556"/>
            <a:chExt cx="6663055" cy="3129280"/>
          </a:xfrm>
        </p:grpSpPr>
        <p:sp>
          <p:nvSpPr>
            <p:cNvPr id="8" name="object 12">
              <a:extLst>
                <a:ext uri="{FF2B5EF4-FFF2-40B4-BE49-F238E27FC236}">
                  <a16:creationId xmlns:a16="http://schemas.microsoft.com/office/drawing/2014/main" id="{B352C320-1301-FF47-950C-28ABF87560E5}"/>
                </a:ext>
              </a:extLst>
            </p:cNvPr>
            <p:cNvSpPr/>
            <p:nvPr/>
          </p:nvSpPr>
          <p:spPr>
            <a:xfrm>
              <a:off x="4603629" y="6794986"/>
              <a:ext cx="3106420" cy="3106420"/>
            </a:xfrm>
            <a:custGeom>
              <a:avLst/>
              <a:gdLst/>
              <a:ahLst/>
              <a:cxnLst/>
              <a:rect l="l" t="t" r="r" b="b"/>
              <a:pathLst>
                <a:path w="3106420" h="3106420">
                  <a:moveTo>
                    <a:pt x="1553041" y="3106093"/>
                  </a:moveTo>
                  <a:lnTo>
                    <a:pt x="1601415" y="3105354"/>
                  </a:lnTo>
                  <a:lnTo>
                    <a:pt x="1649419" y="3103152"/>
                  </a:lnTo>
                  <a:lnTo>
                    <a:pt x="1697035" y="3099507"/>
                  </a:lnTo>
                  <a:lnTo>
                    <a:pt x="1744238" y="3094441"/>
                  </a:lnTo>
                  <a:lnTo>
                    <a:pt x="1791009" y="3087976"/>
                  </a:lnTo>
                  <a:lnTo>
                    <a:pt x="1837326" y="3080133"/>
                  </a:lnTo>
                  <a:lnTo>
                    <a:pt x="1883167" y="3070934"/>
                  </a:lnTo>
                  <a:lnTo>
                    <a:pt x="1928511" y="3060400"/>
                  </a:lnTo>
                  <a:lnTo>
                    <a:pt x="1973336" y="3048552"/>
                  </a:lnTo>
                  <a:lnTo>
                    <a:pt x="2017620" y="3035413"/>
                  </a:lnTo>
                  <a:lnTo>
                    <a:pt x="2061344" y="3021003"/>
                  </a:lnTo>
                  <a:lnTo>
                    <a:pt x="2104483" y="3005345"/>
                  </a:lnTo>
                  <a:lnTo>
                    <a:pt x="2147019" y="2988459"/>
                  </a:lnTo>
                  <a:lnTo>
                    <a:pt x="2188928" y="2970367"/>
                  </a:lnTo>
                  <a:lnTo>
                    <a:pt x="2230190" y="2951090"/>
                  </a:lnTo>
                  <a:lnTo>
                    <a:pt x="2270782" y="2930650"/>
                  </a:lnTo>
                  <a:lnTo>
                    <a:pt x="2310685" y="2909069"/>
                  </a:lnTo>
                  <a:lnTo>
                    <a:pt x="2349875" y="2886368"/>
                  </a:lnTo>
                  <a:lnTo>
                    <a:pt x="2388331" y="2862568"/>
                  </a:lnTo>
                  <a:lnTo>
                    <a:pt x="2426033" y="2837691"/>
                  </a:lnTo>
                  <a:lnTo>
                    <a:pt x="2462958" y="2811758"/>
                  </a:lnTo>
                  <a:lnTo>
                    <a:pt x="2499085" y="2784791"/>
                  </a:lnTo>
                  <a:lnTo>
                    <a:pt x="2534393" y="2756812"/>
                  </a:lnTo>
                  <a:lnTo>
                    <a:pt x="2568860" y="2727841"/>
                  </a:lnTo>
                  <a:lnTo>
                    <a:pt x="2602465" y="2697901"/>
                  </a:lnTo>
                  <a:lnTo>
                    <a:pt x="2635186" y="2667012"/>
                  </a:lnTo>
                  <a:lnTo>
                    <a:pt x="2667001" y="2635196"/>
                  </a:lnTo>
                  <a:lnTo>
                    <a:pt x="2697890" y="2602475"/>
                  </a:lnTo>
                  <a:lnTo>
                    <a:pt x="2727831" y="2568871"/>
                  </a:lnTo>
                  <a:lnTo>
                    <a:pt x="2756801" y="2534404"/>
                  </a:lnTo>
                  <a:lnTo>
                    <a:pt x="2784781" y="2499096"/>
                  </a:lnTo>
                  <a:lnTo>
                    <a:pt x="2811748" y="2462969"/>
                  </a:lnTo>
                  <a:lnTo>
                    <a:pt x="2837680" y="2426043"/>
                  </a:lnTo>
                  <a:lnTo>
                    <a:pt x="2862557" y="2388342"/>
                  </a:lnTo>
                  <a:lnTo>
                    <a:pt x="2886357" y="2349885"/>
                  </a:lnTo>
                  <a:lnTo>
                    <a:pt x="2909059" y="2310695"/>
                  </a:lnTo>
                  <a:lnTo>
                    <a:pt x="2930640" y="2270793"/>
                  </a:lnTo>
                  <a:lnTo>
                    <a:pt x="2951079" y="2230200"/>
                  </a:lnTo>
                  <a:lnTo>
                    <a:pt x="2970356" y="2188939"/>
                  </a:lnTo>
                  <a:lnTo>
                    <a:pt x="2988448" y="2147029"/>
                  </a:lnTo>
                  <a:lnTo>
                    <a:pt x="3005334" y="2104494"/>
                  </a:lnTo>
                  <a:lnTo>
                    <a:pt x="3020993" y="2061354"/>
                  </a:lnTo>
                  <a:lnTo>
                    <a:pt x="3035403" y="2017631"/>
                  </a:lnTo>
                  <a:lnTo>
                    <a:pt x="3048542" y="1973346"/>
                  </a:lnTo>
                  <a:lnTo>
                    <a:pt x="3060389" y="1928521"/>
                  </a:lnTo>
                  <a:lnTo>
                    <a:pt x="3070923" y="1883177"/>
                  </a:lnTo>
                  <a:lnTo>
                    <a:pt x="3080123" y="1837336"/>
                  </a:lnTo>
                  <a:lnTo>
                    <a:pt x="3087965" y="1791020"/>
                  </a:lnTo>
                  <a:lnTo>
                    <a:pt x="3094430" y="1744249"/>
                  </a:lnTo>
                  <a:lnTo>
                    <a:pt x="3099496" y="1697045"/>
                  </a:lnTo>
                  <a:lnTo>
                    <a:pt x="3103141" y="1649430"/>
                  </a:lnTo>
                  <a:lnTo>
                    <a:pt x="3105344" y="1601425"/>
                  </a:lnTo>
                  <a:lnTo>
                    <a:pt x="3106083" y="1553052"/>
                  </a:lnTo>
                  <a:lnTo>
                    <a:pt x="3105344" y="1504678"/>
                  </a:lnTo>
                  <a:lnTo>
                    <a:pt x="3103141" y="1456673"/>
                  </a:lnTo>
                  <a:lnTo>
                    <a:pt x="3099496" y="1409058"/>
                  </a:lnTo>
                  <a:lnTo>
                    <a:pt x="3094430" y="1361854"/>
                  </a:lnTo>
                  <a:lnTo>
                    <a:pt x="3087965" y="1315083"/>
                  </a:lnTo>
                  <a:lnTo>
                    <a:pt x="3080123" y="1268767"/>
                  </a:lnTo>
                  <a:lnTo>
                    <a:pt x="3070923" y="1222926"/>
                  </a:lnTo>
                  <a:lnTo>
                    <a:pt x="3060389" y="1177582"/>
                  </a:lnTo>
                  <a:lnTo>
                    <a:pt x="3048542" y="1132757"/>
                  </a:lnTo>
                  <a:lnTo>
                    <a:pt x="3035403" y="1088472"/>
                  </a:lnTo>
                  <a:lnTo>
                    <a:pt x="3020993" y="1044748"/>
                  </a:lnTo>
                  <a:lnTo>
                    <a:pt x="3005334" y="1001608"/>
                  </a:lnTo>
                  <a:lnTo>
                    <a:pt x="2988448" y="959072"/>
                  </a:lnTo>
                  <a:lnTo>
                    <a:pt x="2970356" y="917163"/>
                  </a:lnTo>
                  <a:lnTo>
                    <a:pt x="2951079" y="875901"/>
                  </a:lnTo>
                  <a:lnTo>
                    <a:pt x="2930640" y="835308"/>
                  </a:lnTo>
                  <a:lnTo>
                    <a:pt x="2909059" y="795406"/>
                  </a:lnTo>
                  <a:lnTo>
                    <a:pt x="2886357" y="756215"/>
                  </a:lnTo>
                  <a:lnTo>
                    <a:pt x="2862557" y="717759"/>
                  </a:lnTo>
                  <a:lnTo>
                    <a:pt x="2837680" y="680057"/>
                  </a:lnTo>
                  <a:lnTo>
                    <a:pt x="2811748" y="643131"/>
                  </a:lnTo>
                  <a:lnTo>
                    <a:pt x="2784781" y="607004"/>
                  </a:lnTo>
                  <a:lnTo>
                    <a:pt x="2756801" y="571695"/>
                  </a:lnTo>
                  <a:lnTo>
                    <a:pt x="2727831" y="537228"/>
                  </a:lnTo>
                  <a:lnTo>
                    <a:pt x="2697890" y="503623"/>
                  </a:lnTo>
                  <a:lnTo>
                    <a:pt x="2667001" y="470902"/>
                  </a:lnTo>
                  <a:lnTo>
                    <a:pt x="2635186" y="439086"/>
                  </a:lnTo>
                  <a:lnTo>
                    <a:pt x="2602465" y="408197"/>
                  </a:lnTo>
                  <a:lnTo>
                    <a:pt x="2568860" y="378256"/>
                  </a:lnTo>
                  <a:lnTo>
                    <a:pt x="2534393" y="349285"/>
                  </a:lnTo>
                  <a:lnTo>
                    <a:pt x="2499085" y="321306"/>
                  </a:lnTo>
                  <a:lnTo>
                    <a:pt x="2462958" y="294338"/>
                  </a:lnTo>
                  <a:lnTo>
                    <a:pt x="2426033" y="268405"/>
                  </a:lnTo>
                  <a:lnTo>
                    <a:pt x="2388331" y="243528"/>
                  </a:lnTo>
                  <a:lnTo>
                    <a:pt x="2349875" y="219728"/>
                  </a:lnTo>
                  <a:lnTo>
                    <a:pt x="2310685" y="197026"/>
                  </a:lnTo>
                  <a:lnTo>
                    <a:pt x="2270782" y="175445"/>
                  </a:lnTo>
                  <a:lnTo>
                    <a:pt x="2230190" y="155005"/>
                  </a:lnTo>
                  <a:lnTo>
                    <a:pt x="2188928" y="135728"/>
                  </a:lnTo>
                  <a:lnTo>
                    <a:pt x="2147019" y="117636"/>
                  </a:lnTo>
                  <a:lnTo>
                    <a:pt x="2104483" y="100749"/>
                  </a:lnTo>
                  <a:lnTo>
                    <a:pt x="2061344" y="85091"/>
                  </a:lnTo>
                  <a:lnTo>
                    <a:pt x="2017620" y="70681"/>
                  </a:lnTo>
                  <a:lnTo>
                    <a:pt x="1973336" y="57541"/>
                  </a:lnTo>
                  <a:lnTo>
                    <a:pt x="1928511" y="45694"/>
                  </a:lnTo>
                  <a:lnTo>
                    <a:pt x="1883167" y="35160"/>
                  </a:lnTo>
                  <a:lnTo>
                    <a:pt x="1837326" y="25960"/>
                  </a:lnTo>
                  <a:lnTo>
                    <a:pt x="1791009" y="18117"/>
                  </a:lnTo>
                  <a:lnTo>
                    <a:pt x="1744238" y="11652"/>
                  </a:lnTo>
                  <a:lnTo>
                    <a:pt x="1697035" y="6586"/>
                  </a:lnTo>
                  <a:lnTo>
                    <a:pt x="1649419" y="2941"/>
                  </a:lnTo>
                  <a:lnTo>
                    <a:pt x="1601415" y="739"/>
                  </a:lnTo>
                  <a:lnTo>
                    <a:pt x="1553041" y="0"/>
                  </a:lnTo>
                  <a:lnTo>
                    <a:pt x="1504668" y="739"/>
                  </a:lnTo>
                  <a:lnTo>
                    <a:pt x="1456663" y="2941"/>
                  </a:lnTo>
                  <a:lnTo>
                    <a:pt x="1409048" y="6586"/>
                  </a:lnTo>
                  <a:lnTo>
                    <a:pt x="1361844" y="11652"/>
                  </a:lnTo>
                  <a:lnTo>
                    <a:pt x="1315073" y="18117"/>
                  </a:lnTo>
                  <a:lnTo>
                    <a:pt x="1268756" y="25960"/>
                  </a:lnTo>
                  <a:lnTo>
                    <a:pt x="1222916" y="35160"/>
                  </a:lnTo>
                  <a:lnTo>
                    <a:pt x="1177572" y="45694"/>
                  </a:lnTo>
                  <a:lnTo>
                    <a:pt x="1132747" y="57541"/>
                  </a:lnTo>
                  <a:lnTo>
                    <a:pt x="1088462" y="70681"/>
                  </a:lnTo>
                  <a:lnTo>
                    <a:pt x="1044739" y="85091"/>
                  </a:lnTo>
                  <a:lnTo>
                    <a:pt x="1001599" y="100749"/>
                  </a:lnTo>
                  <a:lnTo>
                    <a:pt x="959064" y="117636"/>
                  </a:lnTo>
                  <a:lnTo>
                    <a:pt x="917154" y="135728"/>
                  </a:lnTo>
                  <a:lnTo>
                    <a:pt x="875893" y="155005"/>
                  </a:lnTo>
                  <a:lnTo>
                    <a:pt x="835300" y="175445"/>
                  </a:lnTo>
                  <a:lnTo>
                    <a:pt x="795398" y="197026"/>
                  </a:lnTo>
                  <a:lnTo>
                    <a:pt x="756208" y="219728"/>
                  </a:lnTo>
                  <a:lnTo>
                    <a:pt x="717751" y="243528"/>
                  </a:lnTo>
                  <a:lnTo>
                    <a:pt x="680050" y="268405"/>
                  </a:lnTo>
                  <a:lnTo>
                    <a:pt x="643124" y="294338"/>
                  </a:lnTo>
                  <a:lnTo>
                    <a:pt x="606997" y="321306"/>
                  </a:lnTo>
                  <a:lnTo>
                    <a:pt x="571689" y="349285"/>
                  </a:lnTo>
                  <a:lnTo>
                    <a:pt x="537222" y="378256"/>
                  </a:lnTo>
                  <a:lnTo>
                    <a:pt x="503618" y="408197"/>
                  </a:lnTo>
                  <a:lnTo>
                    <a:pt x="470897" y="439086"/>
                  </a:lnTo>
                  <a:lnTo>
                    <a:pt x="439081" y="470902"/>
                  </a:lnTo>
                  <a:lnTo>
                    <a:pt x="408192" y="503623"/>
                  </a:lnTo>
                  <a:lnTo>
                    <a:pt x="378252" y="537228"/>
                  </a:lnTo>
                  <a:lnTo>
                    <a:pt x="349281" y="571695"/>
                  </a:lnTo>
                  <a:lnTo>
                    <a:pt x="321302" y="607004"/>
                  </a:lnTo>
                  <a:lnTo>
                    <a:pt x="294335" y="643131"/>
                  </a:lnTo>
                  <a:lnTo>
                    <a:pt x="268402" y="680057"/>
                  </a:lnTo>
                  <a:lnTo>
                    <a:pt x="243525" y="717759"/>
                  </a:lnTo>
                  <a:lnTo>
                    <a:pt x="219725" y="756215"/>
                  </a:lnTo>
                  <a:lnTo>
                    <a:pt x="197024" y="795406"/>
                  </a:lnTo>
                  <a:lnTo>
                    <a:pt x="175443" y="835308"/>
                  </a:lnTo>
                  <a:lnTo>
                    <a:pt x="155003" y="875901"/>
                  </a:lnTo>
                  <a:lnTo>
                    <a:pt x="135726" y="917163"/>
                  </a:lnTo>
                  <a:lnTo>
                    <a:pt x="117634" y="959072"/>
                  </a:lnTo>
                  <a:lnTo>
                    <a:pt x="100748" y="1001608"/>
                  </a:lnTo>
                  <a:lnTo>
                    <a:pt x="85089" y="1044748"/>
                  </a:lnTo>
                  <a:lnTo>
                    <a:pt x="70680" y="1088472"/>
                  </a:lnTo>
                  <a:lnTo>
                    <a:pt x="57540" y="1132757"/>
                  </a:lnTo>
                  <a:lnTo>
                    <a:pt x="45693" y="1177582"/>
                  </a:lnTo>
                  <a:lnTo>
                    <a:pt x="35159" y="1222926"/>
                  </a:lnTo>
                  <a:lnTo>
                    <a:pt x="25960" y="1268767"/>
                  </a:lnTo>
                  <a:lnTo>
                    <a:pt x="18117" y="1315083"/>
                  </a:lnTo>
                  <a:lnTo>
                    <a:pt x="11652" y="1361854"/>
                  </a:lnTo>
                  <a:lnTo>
                    <a:pt x="6586" y="1409058"/>
                  </a:lnTo>
                  <a:lnTo>
                    <a:pt x="2941" y="1456673"/>
                  </a:lnTo>
                  <a:lnTo>
                    <a:pt x="739" y="1504678"/>
                  </a:lnTo>
                  <a:lnTo>
                    <a:pt x="0" y="1553052"/>
                  </a:lnTo>
                  <a:lnTo>
                    <a:pt x="739" y="1601425"/>
                  </a:lnTo>
                  <a:lnTo>
                    <a:pt x="2941" y="1649430"/>
                  </a:lnTo>
                  <a:lnTo>
                    <a:pt x="6586" y="1697045"/>
                  </a:lnTo>
                  <a:lnTo>
                    <a:pt x="11652" y="1744249"/>
                  </a:lnTo>
                  <a:lnTo>
                    <a:pt x="18117" y="1791020"/>
                  </a:lnTo>
                  <a:lnTo>
                    <a:pt x="25960" y="1837336"/>
                  </a:lnTo>
                  <a:lnTo>
                    <a:pt x="35159" y="1883177"/>
                  </a:lnTo>
                  <a:lnTo>
                    <a:pt x="45693" y="1928521"/>
                  </a:lnTo>
                  <a:lnTo>
                    <a:pt x="57540" y="1973346"/>
                  </a:lnTo>
                  <a:lnTo>
                    <a:pt x="70680" y="2017631"/>
                  </a:lnTo>
                  <a:lnTo>
                    <a:pt x="85089" y="2061354"/>
                  </a:lnTo>
                  <a:lnTo>
                    <a:pt x="100748" y="2104494"/>
                  </a:lnTo>
                  <a:lnTo>
                    <a:pt x="117634" y="2147029"/>
                  </a:lnTo>
                  <a:lnTo>
                    <a:pt x="135726" y="2188939"/>
                  </a:lnTo>
                  <a:lnTo>
                    <a:pt x="155003" y="2230200"/>
                  </a:lnTo>
                  <a:lnTo>
                    <a:pt x="175443" y="2270793"/>
                  </a:lnTo>
                  <a:lnTo>
                    <a:pt x="197024" y="2310695"/>
                  </a:lnTo>
                  <a:lnTo>
                    <a:pt x="219725" y="2349885"/>
                  </a:lnTo>
                  <a:lnTo>
                    <a:pt x="243525" y="2388342"/>
                  </a:lnTo>
                  <a:lnTo>
                    <a:pt x="268402" y="2426043"/>
                  </a:lnTo>
                  <a:lnTo>
                    <a:pt x="294335" y="2462969"/>
                  </a:lnTo>
                  <a:lnTo>
                    <a:pt x="321302" y="2499096"/>
                  </a:lnTo>
                  <a:lnTo>
                    <a:pt x="349281" y="2534404"/>
                  </a:lnTo>
                  <a:lnTo>
                    <a:pt x="378252" y="2568871"/>
                  </a:lnTo>
                  <a:lnTo>
                    <a:pt x="408192" y="2602475"/>
                  </a:lnTo>
                  <a:lnTo>
                    <a:pt x="439081" y="2635196"/>
                  </a:lnTo>
                  <a:lnTo>
                    <a:pt x="470897" y="2667012"/>
                  </a:lnTo>
                  <a:lnTo>
                    <a:pt x="503618" y="2697901"/>
                  </a:lnTo>
                  <a:lnTo>
                    <a:pt x="537222" y="2727841"/>
                  </a:lnTo>
                  <a:lnTo>
                    <a:pt x="571689" y="2756812"/>
                  </a:lnTo>
                  <a:lnTo>
                    <a:pt x="606997" y="2784791"/>
                  </a:lnTo>
                  <a:lnTo>
                    <a:pt x="643124" y="2811758"/>
                  </a:lnTo>
                  <a:lnTo>
                    <a:pt x="680050" y="2837691"/>
                  </a:lnTo>
                  <a:lnTo>
                    <a:pt x="717751" y="2862568"/>
                  </a:lnTo>
                  <a:lnTo>
                    <a:pt x="756208" y="2886368"/>
                  </a:lnTo>
                  <a:lnTo>
                    <a:pt x="795398" y="2909069"/>
                  </a:lnTo>
                  <a:lnTo>
                    <a:pt x="835300" y="2930650"/>
                  </a:lnTo>
                  <a:lnTo>
                    <a:pt x="875893" y="2951090"/>
                  </a:lnTo>
                  <a:lnTo>
                    <a:pt x="917154" y="2970367"/>
                  </a:lnTo>
                  <a:lnTo>
                    <a:pt x="959064" y="2988459"/>
                  </a:lnTo>
                  <a:lnTo>
                    <a:pt x="1001599" y="3005345"/>
                  </a:lnTo>
                  <a:lnTo>
                    <a:pt x="1044739" y="3021003"/>
                  </a:lnTo>
                  <a:lnTo>
                    <a:pt x="1088462" y="3035413"/>
                  </a:lnTo>
                  <a:lnTo>
                    <a:pt x="1132747" y="3048552"/>
                  </a:lnTo>
                  <a:lnTo>
                    <a:pt x="1177572" y="3060400"/>
                  </a:lnTo>
                  <a:lnTo>
                    <a:pt x="1222916" y="3070934"/>
                  </a:lnTo>
                  <a:lnTo>
                    <a:pt x="1268756" y="3080133"/>
                  </a:lnTo>
                  <a:lnTo>
                    <a:pt x="1315073" y="3087976"/>
                  </a:lnTo>
                  <a:lnTo>
                    <a:pt x="1361844" y="3094441"/>
                  </a:lnTo>
                  <a:lnTo>
                    <a:pt x="1409048" y="3099507"/>
                  </a:lnTo>
                  <a:lnTo>
                    <a:pt x="1456663" y="3103152"/>
                  </a:lnTo>
                  <a:lnTo>
                    <a:pt x="1504668" y="3105354"/>
                  </a:lnTo>
                  <a:lnTo>
                    <a:pt x="1553041" y="3106093"/>
                  </a:lnTo>
                  <a:close/>
                </a:path>
              </a:pathLst>
            </a:custGeom>
            <a:ln w="22617">
              <a:solidFill>
                <a:srgbClr val="F2A900"/>
              </a:solidFill>
            </a:ln>
          </p:spPr>
          <p:txBody>
            <a:bodyPr wrap="square" lIns="0" tIns="0" rIns="0" bIns="0" rtlCol="0"/>
            <a:lstStyle/>
            <a:p>
              <a:endParaRPr sz="372"/>
            </a:p>
          </p:txBody>
        </p:sp>
        <p:sp>
          <p:nvSpPr>
            <p:cNvPr id="9" name="object 13">
              <a:extLst>
                <a:ext uri="{FF2B5EF4-FFF2-40B4-BE49-F238E27FC236}">
                  <a16:creationId xmlns:a16="http://schemas.microsoft.com/office/drawing/2014/main" id="{1DE736CB-EDBA-5943-A367-26C530C6021F}"/>
                </a:ext>
              </a:extLst>
            </p:cNvPr>
            <p:cNvSpPr/>
            <p:nvPr/>
          </p:nvSpPr>
          <p:spPr>
            <a:xfrm>
              <a:off x="8126244" y="6783678"/>
              <a:ext cx="3129280" cy="3129280"/>
            </a:xfrm>
            <a:custGeom>
              <a:avLst/>
              <a:gdLst/>
              <a:ahLst/>
              <a:cxnLst/>
              <a:rect l="l" t="t" r="r" b="b"/>
              <a:pathLst>
                <a:path w="3129279" h="3129279">
                  <a:moveTo>
                    <a:pt x="1564350" y="0"/>
                  </a:moveTo>
                  <a:lnTo>
                    <a:pt x="1516524" y="717"/>
                  </a:lnTo>
                  <a:lnTo>
                    <a:pt x="1469054" y="2854"/>
                  </a:lnTo>
                  <a:lnTo>
                    <a:pt x="1421963" y="6393"/>
                  </a:lnTo>
                  <a:lnTo>
                    <a:pt x="1375269" y="11310"/>
                  </a:lnTo>
                  <a:lnTo>
                    <a:pt x="1328993" y="17587"/>
                  </a:lnTo>
                  <a:lnTo>
                    <a:pt x="1283157" y="25203"/>
                  </a:lnTo>
                  <a:lnTo>
                    <a:pt x="1237780" y="34138"/>
                  </a:lnTo>
                  <a:lnTo>
                    <a:pt x="1192882" y="44370"/>
                  </a:lnTo>
                  <a:lnTo>
                    <a:pt x="1148485" y="55880"/>
                  </a:lnTo>
                  <a:lnTo>
                    <a:pt x="1104608" y="68647"/>
                  </a:lnTo>
                  <a:lnTo>
                    <a:pt x="1061273" y="82650"/>
                  </a:lnTo>
                  <a:lnTo>
                    <a:pt x="1018499" y="97870"/>
                  </a:lnTo>
                  <a:lnTo>
                    <a:pt x="976307" y="114285"/>
                  </a:lnTo>
                  <a:lnTo>
                    <a:pt x="934717" y="131875"/>
                  </a:lnTo>
                  <a:lnTo>
                    <a:pt x="893751" y="150621"/>
                  </a:lnTo>
                  <a:lnTo>
                    <a:pt x="853428" y="170500"/>
                  </a:lnTo>
                  <a:lnTo>
                    <a:pt x="813769" y="191494"/>
                  </a:lnTo>
                  <a:lnTo>
                    <a:pt x="774794" y="213580"/>
                  </a:lnTo>
                  <a:lnTo>
                    <a:pt x="736524" y="236740"/>
                  </a:lnTo>
                  <a:lnTo>
                    <a:pt x="698979" y="260952"/>
                  </a:lnTo>
                  <a:lnTo>
                    <a:pt x="662179" y="286197"/>
                  </a:lnTo>
                  <a:lnTo>
                    <a:pt x="626146" y="312452"/>
                  </a:lnTo>
                  <a:lnTo>
                    <a:pt x="590900" y="339699"/>
                  </a:lnTo>
                  <a:lnTo>
                    <a:pt x="556460" y="367917"/>
                  </a:lnTo>
                  <a:lnTo>
                    <a:pt x="522848" y="397085"/>
                  </a:lnTo>
                  <a:lnTo>
                    <a:pt x="490084" y="427183"/>
                  </a:lnTo>
                  <a:lnTo>
                    <a:pt x="458188" y="458190"/>
                  </a:lnTo>
                  <a:lnTo>
                    <a:pt x="427182" y="490086"/>
                  </a:lnTo>
                  <a:lnTo>
                    <a:pt x="397084" y="522850"/>
                  </a:lnTo>
                  <a:lnTo>
                    <a:pt x="367916" y="556462"/>
                  </a:lnTo>
                  <a:lnTo>
                    <a:pt x="339699" y="590902"/>
                  </a:lnTo>
                  <a:lnTo>
                    <a:pt x="312452" y="626149"/>
                  </a:lnTo>
                  <a:lnTo>
                    <a:pt x="286196" y="662182"/>
                  </a:lnTo>
                  <a:lnTo>
                    <a:pt x="260952" y="698981"/>
                  </a:lnTo>
                  <a:lnTo>
                    <a:pt x="236740" y="736527"/>
                  </a:lnTo>
                  <a:lnTo>
                    <a:pt x="213580" y="774797"/>
                  </a:lnTo>
                  <a:lnTo>
                    <a:pt x="191493" y="813772"/>
                  </a:lnTo>
                  <a:lnTo>
                    <a:pt x="170500" y="853432"/>
                  </a:lnTo>
                  <a:lnTo>
                    <a:pt x="150620" y="893755"/>
                  </a:lnTo>
                  <a:lnTo>
                    <a:pt x="131875" y="934722"/>
                  </a:lnTo>
                  <a:lnTo>
                    <a:pt x="114285" y="976311"/>
                  </a:lnTo>
                  <a:lnTo>
                    <a:pt x="97870" y="1018504"/>
                  </a:lnTo>
                  <a:lnTo>
                    <a:pt x="82650" y="1061278"/>
                  </a:lnTo>
                  <a:lnTo>
                    <a:pt x="68647" y="1104614"/>
                  </a:lnTo>
                  <a:lnTo>
                    <a:pt x="55880" y="1148491"/>
                  </a:lnTo>
                  <a:lnTo>
                    <a:pt x="44370" y="1192888"/>
                  </a:lnTo>
                  <a:lnTo>
                    <a:pt x="34138" y="1237786"/>
                  </a:lnTo>
                  <a:lnTo>
                    <a:pt x="25203" y="1283164"/>
                  </a:lnTo>
                  <a:lnTo>
                    <a:pt x="17587" y="1329001"/>
                  </a:lnTo>
                  <a:lnTo>
                    <a:pt x="11310" y="1375277"/>
                  </a:lnTo>
                  <a:lnTo>
                    <a:pt x="6393" y="1421971"/>
                  </a:lnTo>
                  <a:lnTo>
                    <a:pt x="2854" y="1469064"/>
                  </a:lnTo>
                  <a:lnTo>
                    <a:pt x="717" y="1516533"/>
                  </a:lnTo>
                  <a:lnTo>
                    <a:pt x="0" y="1564360"/>
                  </a:lnTo>
                  <a:lnTo>
                    <a:pt x="717" y="1612187"/>
                  </a:lnTo>
                  <a:lnTo>
                    <a:pt x="2854" y="1659656"/>
                  </a:lnTo>
                  <a:lnTo>
                    <a:pt x="6393" y="1706747"/>
                  </a:lnTo>
                  <a:lnTo>
                    <a:pt x="11310" y="1753441"/>
                  </a:lnTo>
                  <a:lnTo>
                    <a:pt x="17587" y="1799717"/>
                  </a:lnTo>
                  <a:lnTo>
                    <a:pt x="25203" y="1845553"/>
                  </a:lnTo>
                  <a:lnTo>
                    <a:pt x="34138" y="1890930"/>
                  </a:lnTo>
                  <a:lnTo>
                    <a:pt x="44370" y="1935828"/>
                  </a:lnTo>
                  <a:lnTo>
                    <a:pt x="55880" y="1980225"/>
                  </a:lnTo>
                  <a:lnTo>
                    <a:pt x="68647" y="2024102"/>
                  </a:lnTo>
                  <a:lnTo>
                    <a:pt x="82650" y="2067437"/>
                  </a:lnTo>
                  <a:lnTo>
                    <a:pt x="97870" y="2110211"/>
                  </a:lnTo>
                  <a:lnTo>
                    <a:pt x="114285" y="2152403"/>
                  </a:lnTo>
                  <a:lnTo>
                    <a:pt x="131875" y="2193993"/>
                  </a:lnTo>
                  <a:lnTo>
                    <a:pt x="150620" y="2234959"/>
                  </a:lnTo>
                  <a:lnTo>
                    <a:pt x="170500" y="2275282"/>
                  </a:lnTo>
                  <a:lnTo>
                    <a:pt x="191493" y="2314941"/>
                  </a:lnTo>
                  <a:lnTo>
                    <a:pt x="213580" y="2353916"/>
                  </a:lnTo>
                  <a:lnTo>
                    <a:pt x="236740" y="2392186"/>
                  </a:lnTo>
                  <a:lnTo>
                    <a:pt x="260952" y="2429731"/>
                  </a:lnTo>
                  <a:lnTo>
                    <a:pt x="286196" y="2466531"/>
                  </a:lnTo>
                  <a:lnTo>
                    <a:pt x="312452" y="2502564"/>
                  </a:lnTo>
                  <a:lnTo>
                    <a:pt x="339699" y="2537810"/>
                  </a:lnTo>
                  <a:lnTo>
                    <a:pt x="367916" y="2572250"/>
                  </a:lnTo>
                  <a:lnTo>
                    <a:pt x="397084" y="2605862"/>
                  </a:lnTo>
                  <a:lnTo>
                    <a:pt x="427182" y="2638626"/>
                  </a:lnTo>
                  <a:lnTo>
                    <a:pt x="458188" y="2670522"/>
                  </a:lnTo>
                  <a:lnTo>
                    <a:pt x="490084" y="2701528"/>
                  </a:lnTo>
                  <a:lnTo>
                    <a:pt x="522848" y="2731626"/>
                  </a:lnTo>
                  <a:lnTo>
                    <a:pt x="556460" y="2760794"/>
                  </a:lnTo>
                  <a:lnTo>
                    <a:pt x="590900" y="2789011"/>
                  </a:lnTo>
                  <a:lnTo>
                    <a:pt x="626146" y="2816258"/>
                  </a:lnTo>
                  <a:lnTo>
                    <a:pt x="662179" y="2842514"/>
                  </a:lnTo>
                  <a:lnTo>
                    <a:pt x="698979" y="2867758"/>
                  </a:lnTo>
                  <a:lnTo>
                    <a:pt x="736524" y="2891970"/>
                  </a:lnTo>
                  <a:lnTo>
                    <a:pt x="774794" y="2915130"/>
                  </a:lnTo>
                  <a:lnTo>
                    <a:pt x="813769" y="2937217"/>
                  </a:lnTo>
                  <a:lnTo>
                    <a:pt x="853428" y="2958210"/>
                  </a:lnTo>
                  <a:lnTo>
                    <a:pt x="893751" y="2978090"/>
                  </a:lnTo>
                  <a:lnTo>
                    <a:pt x="934717" y="2996835"/>
                  </a:lnTo>
                  <a:lnTo>
                    <a:pt x="976307" y="3014425"/>
                  </a:lnTo>
                  <a:lnTo>
                    <a:pt x="1018499" y="3030840"/>
                  </a:lnTo>
                  <a:lnTo>
                    <a:pt x="1061273" y="3046060"/>
                  </a:lnTo>
                  <a:lnTo>
                    <a:pt x="1104608" y="3060063"/>
                  </a:lnTo>
                  <a:lnTo>
                    <a:pt x="1148485" y="3072830"/>
                  </a:lnTo>
                  <a:lnTo>
                    <a:pt x="1192882" y="3084340"/>
                  </a:lnTo>
                  <a:lnTo>
                    <a:pt x="1237780" y="3094572"/>
                  </a:lnTo>
                  <a:lnTo>
                    <a:pt x="1283157" y="3103507"/>
                  </a:lnTo>
                  <a:lnTo>
                    <a:pt x="1328993" y="3111123"/>
                  </a:lnTo>
                  <a:lnTo>
                    <a:pt x="1375269" y="3117400"/>
                  </a:lnTo>
                  <a:lnTo>
                    <a:pt x="1421963" y="3122317"/>
                  </a:lnTo>
                  <a:lnTo>
                    <a:pt x="1469054" y="3125856"/>
                  </a:lnTo>
                  <a:lnTo>
                    <a:pt x="1516524" y="3127993"/>
                  </a:lnTo>
                  <a:lnTo>
                    <a:pt x="1564350" y="3128711"/>
                  </a:lnTo>
                  <a:lnTo>
                    <a:pt x="1612176" y="3127993"/>
                  </a:lnTo>
                  <a:lnTo>
                    <a:pt x="1659645" y="3125856"/>
                  </a:lnTo>
                  <a:lnTo>
                    <a:pt x="1706737" y="3122317"/>
                  </a:lnTo>
                  <a:lnTo>
                    <a:pt x="1753431" y="3117400"/>
                  </a:lnTo>
                  <a:lnTo>
                    <a:pt x="1799706" y="3111123"/>
                  </a:lnTo>
                  <a:lnTo>
                    <a:pt x="1845543" y="3103507"/>
                  </a:lnTo>
                  <a:lnTo>
                    <a:pt x="1890920" y="3094572"/>
                  </a:lnTo>
                  <a:lnTo>
                    <a:pt x="1935818" y="3084340"/>
                  </a:lnTo>
                  <a:lnTo>
                    <a:pt x="1980215" y="3072830"/>
                  </a:lnTo>
                  <a:lnTo>
                    <a:pt x="2024091" y="3060063"/>
                  </a:lnTo>
                  <a:lnTo>
                    <a:pt x="2067427" y="3046060"/>
                  </a:lnTo>
                  <a:lnTo>
                    <a:pt x="2110201" y="3030840"/>
                  </a:lnTo>
                  <a:lnTo>
                    <a:pt x="2152393" y="3014425"/>
                  </a:lnTo>
                  <a:lnTo>
                    <a:pt x="2193982" y="2996835"/>
                  </a:lnTo>
                  <a:lnTo>
                    <a:pt x="2234949" y="2978090"/>
                  </a:lnTo>
                  <a:lnTo>
                    <a:pt x="2275272" y="2958210"/>
                  </a:lnTo>
                  <a:lnTo>
                    <a:pt x="2314931" y="2937217"/>
                  </a:lnTo>
                  <a:lnTo>
                    <a:pt x="2353906" y="2915130"/>
                  </a:lnTo>
                  <a:lnTo>
                    <a:pt x="2392176" y="2891970"/>
                  </a:lnTo>
                  <a:lnTo>
                    <a:pt x="2429721" y="2867758"/>
                  </a:lnTo>
                  <a:lnTo>
                    <a:pt x="2466520" y="2842514"/>
                  </a:lnTo>
                  <a:lnTo>
                    <a:pt x="2502553" y="2816258"/>
                  </a:lnTo>
                  <a:lnTo>
                    <a:pt x="2537800" y="2789011"/>
                  </a:lnTo>
                  <a:lnTo>
                    <a:pt x="2572239" y="2760794"/>
                  </a:lnTo>
                  <a:lnTo>
                    <a:pt x="2605851" y="2731626"/>
                  </a:lnTo>
                  <a:lnTo>
                    <a:pt x="2638615" y="2701528"/>
                  </a:lnTo>
                  <a:lnTo>
                    <a:pt x="2670511" y="2670522"/>
                  </a:lnTo>
                  <a:lnTo>
                    <a:pt x="2701518" y="2638626"/>
                  </a:lnTo>
                  <a:lnTo>
                    <a:pt x="2731616" y="2605862"/>
                  </a:lnTo>
                  <a:lnTo>
                    <a:pt x="2760783" y="2572250"/>
                  </a:lnTo>
                  <a:lnTo>
                    <a:pt x="2789001" y="2537810"/>
                  </a:lnTo>
                  <a:lnTo>
                    <a:pt x="2816248" y="2502564"/>
                  </a:lnTo>
                  <a:lnTo>
                    <a:pt x="2842504" y="2466531"/>
                  </a:lnTo>
                  <a:lnTo>
                    <a:pt x="2867748" y="2429731"/>
                  </a:lnTo>
                  <a:lnTo>
                    <a:pt x="2891960" y="2392186"/>
                  </a:lnTo>
                  <a:lnTo>
                    <a:pt x="2915120" y="2353916"/>
                  </a:lnTo>
                  <a:lnTo>
                    <a:pt x="2937206" y="2314941"/>
                  </a:lnTo>
                  <a:lnTo>
                    <a:pt x="2958200" y="2275282"/>
                  </a:lnTo>
                  <a:lnTo>
                    <a:pt x="2978079" y="2234959"/>
                  </a:lnTo>
                  <a:lnTo>
                    <a:pt x="2996824" y="2193993"/>
                  </a:lnTo>
                  <a:lnTo>
                    <a:pt x="3014415" y="2152403"/>
                  </a:lnTo>
                  <a:lnTo>
                    <a:pt x="3030830" y="2110211"/>
                  </a:lnTo>
                  <a:lnTo>
                    <a:pt x="3046049" y="2067437"/>
                  </a:lnTo>
                  <a:lnTo>
                    <a:pt x="3060053" y="2024102"/>
                  </a:lnTo>
                  <a:lnTo>
                    <a:pt x="3072820" y="1980225"/>
                  </a:lnTo>
                  <a:lnTo>
                    <a:pt x="3084329" y="1935828"/>
                  </a:lnTo>
                  <a:lnTo>
                    <a:pt x="3094562" y="1890930"/>
                  </a:lnTo>
                  <a:lnTo>
                    <a:pt x="3103496" y="1845553"/>
                  </a:lnTo>
                  <a:lnTo>
                    <a:pt x="3111112" y="1799717"/>
                  </a:lnTo>
                  <a:lnTo>
                    <a:pt x="3117389" y="1753441"/>
                  </a:lnTo>
                  <a:lnTo>
                    <a:pt x="3122307" y="1706747"/>
                  </a:lnTo>
                  <a:lnTo>
                    <a:pt x="3125845" y="1659656"/>
                  </a:lnTo>
                  <a:lnTo>
                    <a:pt x="3127983" y="1612187"/>
                  </a:lnTo>
                  <a:lnTo>
                    <a:pt x="3128700" y="1564360"/>
                  </a:lnTo>
                  <a:lnTo>
                    <a:pt x="3127983" y="1516533"/>
                  </a:lnTo>
                  <a:lnTo>
                    <a:pt x="3125845" y="1469064"/>
                  </a:lnTo>
                  <a:lnTo>
                    <a:pt x="3122307" y="1421971"/>
                  </a:lnTo>
                  <a:lnTo>
                    <a:pt x="3117389" y="1375277"/>
                  </a:lnTo>
                  <a:lnTo>
                    <a:pt x="3111112" y="1329001"/>
                  </a:lnTo>
                  <a:lnTo>
                    <a:pt x="3103496" y="1283164"/>
                  </a:lnTo>
                  <a:lnTo>
                    <a:pt x="3094562" y="1237786"/>
                  </a:lnTo>
                  <a:lnTo>
                    <a:pt x="3084329" y="1192888"/>
                  </a:lnTo>
                  <a:lnTo>
                    <a:pt x="3072820" y="1148491"/>
                  </a:lnTo>
                  <a:lnTo>
                    <a:pt x="3060053" y="1104614"/>
                  </a:lnTo>
                  <a:lnTo>
                    <a:pt x="3046049" y="1061278"/>
                  </a:lnTo>
                  <a:lnTo>
                    <a:pt x="3030830" y="1018504"/>
                  </a:lnTo>
                  <a:lnTo>
                    <a:pt x="3014415" y="976311"/>
                  </a:lnTo>
                  <a:lnTo>
                    <a:pt x="2996824" y="934722"/>
                  </a:lnTo>
                  <a:lnTo>
                    <a:pt x="2978079" y="893755"/>
                  </a:lnTo>
                  <a:lnTo>
                    <a:pt x="2958200" y="853432"/>
                  </a:lnTo>
                  <a:lnTo>
                    <a:pt x="2937206" y="813772"/>
                  </a:lnTo>
                  <a:lnTo>
                    <a:pt x="2915120" y="774797"/>
                  </a:lnTo>
                  <a:lnTo>
                    <a:pt x="2891960" y="736527"/>
                  </a:lnTo>
                  <a:lnTo>
                    <a:pt x="2867748" y="698981"/>
                  </a:lnTo>
                  <a:lnTo>
                    <a:pt x="2842504" y="662182"/>
                  </a:lnTo>
                  <a:lnTo>
                    <a:pt x="2816248" y="626149"/>
                  </a:lnTo>
                  <a:lnTo>
                    <a:pt x="2789001" y="590902"/>
                  </a:lnTo>
                  <a:lnTo>
                    <a:pt x="2760783" y="556462"/>
                  </a:lnTo>
                  <a:lnTo>
                    <a:pt x="2731616" y="522850"/>
                  </a:lnTo>
                  <a:lnTo>
                    <a:pt x="2701518" y="490086"/>
                  </a:lnTo>
                  <a:lnTo>
                    <a:pt x="2670511" y="458190"/>
                  </a:lnTo>
                  <a:lnTo>
                    <a:pt x="2638615" y="427183"/>
                  </a:lnTo>
                  <a:lnTo>
                    <a:pt x="2605851" y="397085"/>
                  </a:lnTo>
                  <a:lnTo>
                    <a:pt x="2572239" y="367917"/>
                  </a:lnTo>
                  <a:lnTo>
                    <a:pt x="2537800" y="339699"/>
                  </a:lnTo>
                  <a:lnTo>
                    <a:pt x="2502553" y="312452"/>
                  </a:lnTo>
                  <a:lnTo>
                    <a:pt x="2466520" y="286197"/>
                  </a:lnTo>
                  <a:lnTo>
                    <a:pt x="2429721" y="260952"/>
                  </a:lnTo>
                  <a:lnTo>
                    <a:pt x="2392176" y="236740"/>
                  </a:lnTo>
                  <a:lnTo>
                    <a:pt x="2353906" y="213580"/>
                  </a:lnTo>
                  <a:lnTo>
                    <a:pt x="2314931" y="191494"/>
                  </a:lnTo>
                  <a:lnTo>
                    <a:pt x="2275272" y="170500"/>
                  </a:lnTo>
                  <a:lnTo>
                    <a:pt x="2234949" y="150621"/>
                  </a:lnTo>
                  <a:lnTo>
                    <a:pt x="2193982" y="131875"/>
                  </a:lnTo>
                  <a:lnTo>
                    <a:pt x="2152393" y="114285"/>
                  </a:lnTo>
                  <a:lnTo>
                    <a:pt x="2110201" y="97870"/>
                  </a:lnTo>
                  <a:lnTo>
                    <a:pt x="2067427" y="82650"/>
                  </a:lnTo>
                  <a:lnTo>
                    <a:pt x="2024091" y="68647"/>
                  </a:lnTo>
                  <a:lnTo>
                    <a:pt x="1980215" y="55880"/>
                  </a:lnTo>
                  <a:lnTo>
                    <a:pt x="1935818" y="44370"/>
                  </a:lnTo>
                  <a:lnTo>
                    <a:pt x="1890920" y="34138"/>
                  </a:lnTo>
                  <a:lnTo>
                    <a:pt x="1845543" y="25203"/>
                  </a:lnTo>
                  <a:lnTo>
                    <a:pt x="1799706" y="17587"/>
                  </a:lnTo>
                  <a:lnTo>
                    <a:pt x="1753431" y="11310"/>
                  </a:lnTo>
                  <a:lnTo>
                    <a:pt x="1706737" y="6393"/>
                  </a:lnTo>
                  <a:lnTo>
                    <a:pt x="1659645" y="2854"/>
                  </a:lnTo>
                  <a:lnTo>
                    <a:pt x="1612176" y="717"/>
                  </a:lnTo>
                  <a:lnTo>
                    <a:pt x="1564350" y="0"/>
                  </a:lnTo>
                  <a:close/>
                </a:path>
              </a:pathLst>
            </a:custGeom>
            <a:solidFill>
              <a:srgbClr val="F2A900"/>
            </a:solidFill>
          </p:spPr>
          <p:txBody>
            <a:bodyPr wrap="square" lIns="0" tIns="0" rIns="0" bIns="0" rtlCol="0"/>
            <a:lstStyle/>
            <a:p>
              <a:endParaRPr sz="372"/>
            </a:p>
          </p:txBody>
        </p:sp>
      </p:grpSp>
      <p:sp>
        <p:nvSpPr>
          <p:cNvPr id="11" name="object 15">
            <a:extLst>
              <a:ext uri="{FF2B5EF4-FFF2-40B4-BE49-F238E27FC236}">
                <a16:creationId xmlns:a16="http://schemas.microsoft.com/office/drawing/2014/main" id="{6E43467C-8009-C241-857B-C29C4B0F99E2}"/>
              </a:ext>
            </a:extLst>
          </p:cNvPr>
          <p:cNvSpPr/>
          <p:nvPr/>
        </p:nvSpPr>
        <p:spPr>
          <a:xfrm>
            <a:off x="2088737" y="4697688"/>
            <a:ext cx="1423298" cy="1423298"/>
          </a:xfrm>
          <a:custGeom>
            <a:avLst/>
            <a:gdLst/>
            <a:ahLst/>
            <a:cxnLst/>
            <a:rect l="l" t="t" r="r" b="b"/>
            <a:pathLst>
              <a:path w="3129279" h="3129280">
                <a:moveTo>
                  <a:pt x="1564350" y="0"/>
                </a:moveTo>
                <a:lnTo>
                  <a:pt x="1516524" y="717"/>
                </a:lnTo>
                <a:lnTo>
                  <a:pt x="1469054" y="2854"/>
                </a:lnTo>
                <a:lnTo>
                  <a:pt x="1421963" y="6393"/>
                </a:lnTo>
                <a:lnTo>
                  <a:pt x="1375269" y="11310"/>
                </a:lnTo>
                <a:lnTo>
                  <a:pt x="1328993" y="17587"/>
                </a:lnTo>
                <a:lnTo>
                  <a:pt x="1283157" y="25203"/>
                </a:lnTo>
                <a:lnTo>
                  <a:pt x="1237780" y="34138"/>
                </a:lnTo>
                <a:lnTo>
                  <a:pt x="1192882" y="44370"/>
                </a:lnTo>
                <a:lnTo>
                  <a:pt x="1148485" y="55880"/>
                </a:lnTo>
                <a:lnTo>
                  <a:pt x="1104608" y="68647"/>
                </a:lnTo>
                <a:lnTo>
                  <a:pt x="1061273" y="82650"/>
                </a:lnTo>
                <a:lnTo>
                  <a:pt x="1018499" y="97870"/>
                </a:lnTo>
                <a:lnTo>
                  <a:pt x="976307" y="114285"/>
                </a:lnTo>
                <a:lnTo>
                  <a:pt x="934717" y="131875"/>
                </a:lnTo>
                <a:lnTo>
                  <a:pt x="893751" y="150621"/>
                </a:lnTo>
                <a:lnTo>
                  <a:pt x="853428" y="170500"/>
                </a:lnTo>
                <a:lnTo>
                  <a:pt x="813769" y="191494"/>
                </a:lnTo>
                <a:lnTo>
                  <a:pt x="774794" y="213580"/>
                </a:lnTo>
                <a:lnTo>
                  <a:pt x="736524" y="236740"/>
                </a:lnTo>
                <a:lnTo>
                  <a:pt x="698979" y="260952"/>
                </a:lnTo>
                <a:lnTo>
                  <a:pt x="662179" y="286197"/>
                </a:lnTo>
                <a:lnTo>
                  <a:pt x="626146" y="312452"/>
                </a:lnTo>
                <a:lnTo>
                  <a:pt x="590900" y="339699"/>
                </a:lnTo>
                <a:lnTo>
                  <a:pt x="556460" y="367917"/>
                </a:lnTo>
                <a:lnTo>
                  <a:pt x="522848" y="397085"/>
                </a:lnTo>
                <a:lnTo>
                  <a:pt x="490084" y="427183"/>
                </a:lnTo>
                <a:lnTo>
                  <a:pt x="458188" y="458190"/>
                </a:lnTo>
                <a:lnTo>
                  <a:pt x="427182" y="490086"/>
                </a:lnTo>
                <a:lnTo>
                  <a:pt x="397084" y="522850"/>
                </a:lnTo>
                <a:lnTo>
                  <a:pt x="367916" y="556462"/>
                </a:lnTo>
                <a:lnTo>
                  <a:pt x="339699" y="590902"/>
                </a:lnTo>
                <a:lnTo>
                  <a:pt x="312452" y="626149"/>
                </a:lnTo>
                <a:lnTo>
                  <a:pt x="286196" y="662182"/>
                </a:lnTo>
                <a:lnTo>
                  <a:pt x="260952" y="698981"/>
                </a:lnTo>
                <a:lnTo>
                  <a:pt x="236740" y="736527"/>
                </a:lnTo>
                <a:lnTo>
                  <a:pt x="213580" y="774797"/>
                </a:lnTo>
                <a:lnTo>
                  <a:pt x="191493" y="813772"/>
                </a:lnTo>
                <a:lnTo>
                  <a:pt x="170500" y="853432"/>
                </a:lnTo>
                <a:lnTo>
                  <a:pt x="150620" y="893755"/>
                </a:lnTo>
                <a:lnTo>
                  <a:pt x="131875" y="934722"/>
                </a:lnTo>
                <a:lnTo>
                  <a:pt x="114285" y="976311"/>
                </a:lnTo>
                <a:lnTo>
                  <a:pt x="97870" y="1018504"/>
                </a:lnTo>
                <a:lnTo>
                  <a:pt x="82650" y="1061278"/>
                </a:lnTo>
                <a:lnTo>
                  <a:pt x="68647" y="1104614"/>
                </a:lnTo>
                <a:lnTo>
                  <a:pt x="55880" y="1148491"/>
                </a:lnTo>
                <a:lnTo>
                  <a:pt x="44370" y="1192888"/>
                </a:lnTo>
                <a:lnTo>
                  <a:pt x="34138" y="1237786"/>
                </a:lnTo>
                <a:lnTo>
                  <a:pt x="25203" y="1283164"/>
                </a:lnTo>
                <a:lnTo>
                  <a:pt x="17587" y="1329001"/>
                </a:lnTo>
                <a:lnTo>
                  <a:pt x="11310" y="1375277"/>
                </a:lnTo>
                <a:lnTo>
                  <a:pt x="6393" y="1421971"/>
                </a:lnTo>
                <a:lnTo>
                  <a:pt x="2854" y="1469064"/>
                </a:lnTo>
                <a:lnTo>
                  <a:pt x="717" y="1516533"/>
                </a:lnTo>
                <a:lnTo>
                  <a:pt x="0" y="1564360"/>
                </a:lnTo>
                <a:lnTo>
                  <a:pt x="717" y="1612187"/>
                </a:lnTo>
                <a:lnTo>
                  <a:pt x="2854" y="1659656"/>
                </a:lnTo>
                <a:lnTo>
                  <a:pt x="6393" y="1706747"/>
                </a:lnTo>
                <a:lnTo>
                  <a:pt x="11310" y="1753441"/>
                </a:lnTo>
                <a:lnTo>
                  <a:pt x="17587" y="1799717"/>
                </a:lnTo>
                <a:lnTo>
                  <a:pt x="25203" y="1845553"/>
                </a:lnTo>
                <a:lnTo>
                  <a:pt x="34138" y="1890930"/>
                </a:lnTo>
                <a:lnTo>
                  <a:pt x="44370" y="1935828"/>
                </a:lnTo>
                <a:lnTo>
                  <a:pt x="55880" y="1980225"/>
                </a:lnTo>
                <a:lnTo>
                  <a:pt x="68647" y="2024102"/>
                </a:lnTo>
                <a:lnTo>
                  <a:pt x="82650" y="2067437"/>
                </a:lnTo>
                <a:lnTo>
                  <a:pt x="97870" y="2110211"/>
                </a:lnTo>
                <a:lnTo>
                  <a:pt x="114285" y="2152403"/>
                </a:lnTo>
                <a:lnTo>
                  <a:pt x="131875" y="2193993"/>
                </a:lnTo>
                <a:lnTo>
                  <a:pt x="150620" y="2234959"/>
                </a:lnTo>
                <a:lnTo>
                  <a:pt x="170500" y="2275282"/>
                </a:lnTo>
                <a:lnTo>
                  <a:pt x="191493" y="2314941"/>
                </a:lnTo>
                <a:lnTo>
                  <a:pt x="213580" y="2353916"/>
                </a:lnTo>
                <a:lnTo>
                  <a:pt x="236740" y="2392186"/>
                </a:lnTo>
                <a:lnTo>
                  <a:pt x="260952" y="2429731"/>
                </a:lnTo>
                <a:lnTo>
                  <a:pt x="286196" y="2466531"/>
                </a:lnTo>
                <a:lnTo>
                  <a:pt x="312452" y="2502564"/>
                </a:lnTo>
                <a:lnTo>
                  <a:pt x="339699" y="2537810"/>
                </a:lnTo>
                <a:lnTo>
                  <a:pt x="367916" y="2572250"/>
                </a:lnTo>
                <a:lnTo>
                  <a:pt x="397084" y="2605862"/>
                </a:lnTo>
                <a:lnTo>
                  <a:pt x="427182" y="2638626"/>
                </a:lnTo>
                <a:lnTo>
                  <a:pt x="458188" y="2670522"/>
                </a:lnTo>
                <a:lnTo>
                  <a:pt x="490084" y="2701528"/>
                </a:lnTo>
                <a:lnTo>
                  <a:pt x="522848" y="2731626"/>
                </a:lnTo>
                <a:lnTo>
                  <a:pt x="556460" y="2760794"/>
                </a:lnTo>
                <a:lnTo>
                  <a:pt x="590900" y="2789011"/>
                </a:lnTo>
                <a:lnTo>
                  <a:pt x="626146" y="2816258"/>
                </a:lnTo>
                <a:lnTo>
                  <a:pt x="662179" y="2842514"/>
                </a:lnTo>
                <a:lnTo>
                  <a:pt x="698979" y="2867758"/>
                </a:lnTo>
                <a:lnTo>
                  <a:pt x="736524" y="2891970"/>
                </a:lnTo>
                <a:lnTo>
                  <a:pt x="774794" y="2915130"/>
                </a:lnTo>
                <a:lnTo>
                  <a:pt x="813769" y="2937217"/>
                </a:lnTo>
                <a:lnTo>
                  <a:pt x="853428" y="2958210"/>
                </a:lnTo>
                <a:lnTo>
                  <a:pt x="893751" y="2978090"/>
                </a:lnTo>
                <a:lnTo>
                  <a:pt x="934717" y="2996835"/>
                </a:lnTo>
                <a:lnTo>
                  <a:pt x="976307" y="3014425"/>
                </a:lnTo>
                <a:lnTo>
                  <a:pt x="1018499" y="3030840"/>
                </a:lnTo>
                <a:lnTo>
                  <a:pt x="1061273" y="3046060"/>
                </a:lnTo>
                <a:lnTo>
                  <a:pt x="1104608" y="3060063"/>
                </a:lnTo>
                <a:lnTo>
                  <a:pt x="1148485" y="3072830"/>
                </a:lnTo>
                <a:lnTo>
                  <a:pt x="1192882" y="3084340"/>
                </a:lnTo>
                <a:lnTo>
                  <a:pt x="1237780" y="3094572"/>
                </a:lnTo>
                <a:lnTo>
                  <a:pt x="1283157" y="3103507"/>
                </a:lnTo>
                <a:lnTo>
                  <a:pt x="1328993" y="3111123"/>
                </a:lnTo>
                <a:lnTo>
                  <a:pt x="1375269" y="3117400"/>
                </a:lnTo>
                <a:lnTo>
                  <a:pt x="1421963" y="3122317"/>
                </a:lnTo>
                <a:lnTo>
                  <a:pt x="1469054" y="3125856"/>
                </a:lnTo>
                <a:lnTo>
                  <a:pt x="1516524" y="3127993"/>
                </a:lnTo>
                <a:lnTo>
                  <a:pt x="1564350" y="3128711"/>
                </a:lnTo>
                <a:lnTo>
                  <a:pt x="1612176" y="3127993"/>
                </a:lnTo>
                <a:lnTo>
                  <a:pt x="1659645" y="3125856"/>
                </a:lnTo>
                <a:lnTo>
                  <a:pt x="1706737" y="3122317"/>
                </a:lnTo>
                <a:lnTo>
                  <a:pt x="1753431" y="3117400"/>
                </a:lnTo>
                <a:lnTo>
                  <a:pt x="1799706" y="3111123"/>
                </a:lnTo>
                <a:lnTo>
                  <a:pt x="1845543" y="3103507"/>
                </a:lnTo>
                <a:lnTo>
                  <a:pt x="1890920" y="3094572"/>
                </a:lnTo>
                <a:lnTo>
                  <a:pt x="1935818" y="3084340"/>
                </a:lnTo>
                <a:lnTo>
                  <a:pt x="1980215" y="3072830"/>
                </a:lnTo>
                <a:lnTo>
                  <a:pt x="2024091" y="3060063"/>
                </a:lnTo>
                <a:lnTo>
                  <a:pt x="2067427" y="3046060"/>
                </a:lnTo>
                <a:lnTo>
                  <a:pt x="2110201" y="3030840"/>
                </a:lnTo>
                <a:lnTo>
                  <a:pt x="2152393" y="3014425"/>
                </a:lnTo>
                <a:lnTo>
                  <a:pt x="2193982" y="2996835"/>
                </a:lnTo>
                <a:lnTo>
                  <a:pt x="2234949" y="2978090"/>
                </a:lnTo>
                <a:lnTo>
                  <a:pt x="2275272" y="2958210"/>
                </a:lnTo>
                <a:lnTo>
                  <a:pt x="2314931" y="2937217"/>
                </a:lnTo>
                <a:lnTo>
                  <a:pt x="2353906" y="2915130"/>
                </a:lnTo>
                <a:lnTo>
                  <a:pt x="2392176" y="2891970"/>
                </a:lnTo>
                <a:lnTo>
                  <a:pt x="2429721" y="2867758"/>
                </a:lnTo>
                <a:lnTo>
                  <a:pt x="2466520" y="2842514"/>
                </a:lnTo>
                <a:lnTo>
                  <a:pt x="2502553" y="2816258"/>
                </a:lnTo>
                <a:lnTo>
                  <a:pt x="2537800" y="2789011"/>
                </a:lnTo>
                <a:lnTo>
                  <a:pt x="2572239" y="2760794"/>
                </a:lnTo>
                <a:lnTo>
                  <a:pt x="2605851" y="2731626"/>
                </a:lnTo>
                <a:lnTo>
                  <a:pt x="2638615" y="2701528"/>
                </a:lnTo>
                <a:lnTo>
                  <a:pt x="2670511" y="2670522"/>
                </a:lnTo>
                <a:lnTo>
                  <a:pt x="2701518" y="2638626"/>
                </a:lnTo>
                <a:lnTo>
                  <a:pt x="2731616" y="2605862"/>
                </a:lnTo>
                <a:lnTo>
                  <a:pt x="2760783" y="2572250"/>
                </a:lnTo>
                <a:lnTo>
                  <a:pt x="2789001" y="2537810"/>
                </a:lnTo>
                <a:lnTo>
                  <a:pt x="2816248" y="2502564"/>
                </a:lnTo>
                <a:lnTo>
                  <a:pt x="2842504" y="2466531"/>
                </a:lnTo>
                <a:lnTo>
                  <a:pt x="2867748" y="2429731"/>
                </a:lnTo>
                <a:lnTo>
                  <a:pt x="2891960" y="2392186"/>
                </a:lnTo>
                <a:lnTo>
                  <a:pt x="2915120" y="2353916"/>
                </a:lnTo>
                <a:lnTo>
                  <a:pt x="2937206" y="2314941"/>
                </a:lnTo>
                <a:lnTo>
                  <a:pt x="2958200" y="2275282"/>
                </a:lnTo>
                <a:lnTo>
                  <a:pt x="2978079" y="2234959"/>
                </a:lnTo>
                <a:lnTo>
                  <a:pt x="2996824" y="2193993"/>
                </a:lnTo>
                <a:lnTo>
                  <a:pt x="3014415" y="2152403"/>
                </a:lnTo>
                <a:lnTo>
                  <a:pt x="3030830" y="2110211"/>
                </a:lnTo>
                <a:lnTo>
                  <a:pt x="3046049" y="2067437"/>
                </a:lnTo>
                <a:lnTo>
                  <a:pt x="3060053" y="2024102"/>
                </a:lnTo>
                <a:lnTo>
                  <a:pt x="3072820" y="1980225"/>
                </a:lnTo>
                <a:lnTo>
                  <a:pt x="3084329" y="1935828"/>
                </a:lnTo>
                <a:lnTo>
                  <a:pt x="3094562" y="1890930"/>
                </a:lnTo>
                <a:lnTo>
                  <a:pt x="3103496" y="1845553"/>
                </a:lnTo>
                <a:lnTo>
                  <a:pt x="3111112" y="1799717"/>
                </a:lnTo>
                <a:lnTo>
                  <a:pt x="3117389" y="1753441"/>
                </a:lnTo>
                <a:lnTo>
                  <a:pt x="3122307" y="1706747"/>
                </a:lnTo>
                <a:lnTo>
                  <a:pt x="3125845" y="1659656"/>
                </a:lnTo>
                <a:lnTo>
                  <a:pt x="3127983" y="1612187"/>
                </a:lnTo>
                <a:lnTo>
                  <a:pt x="3128700" y="1564360"/>
                </a:lnTo>
                <a:lnTo>
                  <a:pt x="3127983" y="1516533"/>
                </a:lnTo>
                <a:lnTo>
                  <a:pt x="3125845" y="1469064"/>
                </a:lnTo>
                <a:lnTo>
                  <a:pt x="3122307" y="1421971"/>
                </a:lnTo>
                <a:lnTo>
                  <a:pt x="3117389" y="1375277"/>
                </a:lnTo>
                <a:lnTo>
                  <a:pt x="3111112" y="1329001"/>
                </a:lnTo>
                <a:lnTo>
                  <a:pt x="3103496" y="1283164"/>
                </a:lnTo>
                <a:lnTo>
                  <a:pt x="3094562" y="1237786"/>
                </a:lnTo>
                <a:lnTo>
                  <a:pt x="3084329" y="1192888"/>
                </a:lnTo>
                <a:lnTo>
                  <a:pt x="3072820" y="1148491"/>
                </a:lnTo>
                <a:lnTo>
                  <a:pt x="3060053" y="1104614"/>
                </a:lnTo>
                <a:lnTo>
                  <a:pt x="3046049" y="1061278"/>
                </a:lnTo>
                <a:lnTo>
                  <a:pt x="3030830" y="1018504"/>
                </a:lnTo>
                <a:lnTo>
                  <a:pt x="3014415" y="976311"/>
                </a:lnTo>
                <a:lnTo>
                  <a:pt x="2996824" y="934722"/>
                </a:lnTo>
                <a:lnTo>
                  <a:pt x="2978079" y="893755"/>
                </a:lnTo>
                <a:lnTo>
                  <a:pt x="2958200" y="853432"/>
                </a:lnTo>
                <a:lnTo>
                  <a:pt x="2937206" y="813772"/>
                </a:lnTo>
                <a:lnTo>
                  <a:pt x="2915120" y="774797"/>
                </a:lnTo>
                <a:lnTo>
                  <a:pt x="2891960" y="736527"/>
                </a:lnTo>
                <a:lnTo>
                  <a:pt x="2867748" y="698981"/>
                </a:lnTo>
                <a:lnTo>
                  <a:pt x="2842504" y="662182"/>
                </a:lnTo>
                <a:lnTo>
                  <a:pt x="2816248" y="626149"/>
                </a:lnTo>
                <a:lnTo>
                  <a:pt x="2789001" y="590902"/>
                </a:lnTo>
                <a:lnTo>
                  <a:pt x="2760783" y="556462"/>
                </a:lnTo>
                <a:lnTo>
                  <a:pt x="2731616" y="522850"/>
                </a:lnTo>
                <a:lnTo>
                  <a:pt x="2701518" y="490086"/>
                </a:lnTo>
                <a:lnTo>
                  <a:pt x="2670511" y="458190"/>
                </a:lnTo>
                <a:lnTo>
                  <a:pt x="2638615" y="427183"/>
                </a:lnTo>
                <a:lnTo>
                  <a:pt x="2605851" y="397085"/>
                </a:lnTo>
                <a:lnTo>
                  <a:pt x="2572239" y="367917"/>
                </a:lnTo>
                <a:lnTo>
                  <a:pt x="2537800" y="339699"/>
                </a:lnTo>
                <a:lnTo>
                  <a:pt x="2502553" y="312452"/>
                </a:lnTo>
                <a:lnTo>
                  <a:pt x="2466520" y="286197"/>
                </a:lnTo>
                <a:lnTo>
                  <a:pt x="2429721" y="260952"/>
                </a:lnTo>
                <a:lnTo>
                  <a:pt x="2392176" y="236740"/>
                </a:lnTo>
                <a:lnTo>
                  <a:pt x="2353906" y="213580"/>
                </a:lnTo>
                <a:lnTo>
                  <a:pt x="2314931" y="191494"/>
                </a:lnTo>
                <a:lnTo>
                  <a:pt x="2275272" y="170500"/>
                </a:lnTo>
                <a:lnTo>
                  <a:pt x="2234949" y="150621"/>
                </a:lnTo>
                <a:lnTo>
                  <a:pt x="2193982" y="131875"/>
                </a:lnTo>
                <a:lnTo>
                  <a:pt x="2152393" y="114285"/>
                </a:lnTo>
                <a:lnTo>
                  <a:pt x="2110201" y="97870"/>
                </a:lnTo>
                <a:lnTo>
                  <a:pt x="2067427" y="82650"/>
                </a:lnTo>
                <a:lnTo>
                  <a:pt x="2024091" y="68647"/>
                </a:lnTo>
                <a:lnTo>
                  <a:pt x="1980215" y="55880"/>
                </a:lnTo>
                <a:lnTo>
                  <a:pt x="1935818" y="44370"/>
                </a:lnTo>
                <a:lnTo>
                  <a:pt x="1890920" y="34138"/>
                </a:lnTo>
                <a:lnTo>
                  <a:pt x="1845543" y="25203"/>
                </a:lnTo>
                <a:lnTo>
                  <a:pt x="1799706" y="17587"/>
                </a:lnTo>
                <a:lnTo>
                  <a:pt x="1753431" y="11310"/>
                </a:lnTo>
                <a:lnTo>
                  <a:pt x="1706737" y="6393"/>
                </a:lnTo>
                <a:lnTo>
                  <a:pt x="1659645" y="2854"/>
                </a:lnTo>
                <a:lnTo>
                  <a:pt x="1612176" y="717"/>
                </a:lnTo>
                <a:lnTo>
                  <a:pt x="1564350" y="0"/>
                </a:lnTo>
                <a:close/>
              </a:path>
            </a:pathLst>
          </a:custGeom>
          <a:solidFill>
            <a:srgbClr val="F2A900"/>
          </a:solidFill>
        </p:spPr>
        <p:txBody>
          <a:bodyPr wrap="square" lIns="0" tIns="0" rIns="0" bIns="0" rtlCol="0"/>
          <a:lstStyle/>
          <a:p>
            <a:endParaRPr sz="372"/>
          </a:p>
        </p:txBody>
      </p:sp>
      <p:sp>
        <p:nvSpPr>
          <p:cNvPr id="13" name="object 17">
            <a:extLst>
              <a:ext uri="{FF2B5EF4-FFF2-40B4-BE49-F238E27FC236}">
                <a16:creationId xmlns:a16="http://schemas.microsoft.com/office/drawing/2014/main" id="{E344D3AD-99C8-BB48-A883-BD4D8FBF7650}"/>
              </a:ext>
            </a:extLst>
          </p:cNvPr>
          <p:cNvSpPr/>
          <p:nvPr/>
        </p:nvSpPr>
        <p:spPr>
          <a:xfrm>
            <a:off x="2088737" y="1475652"/>
            <a:ext cx="1423298" cy="1423298"/>
          </a:xfrm>
          <a:custGeom>
            <a:avLst/>
            <a:gdLst/>
            <a:ahLst/>
            <a:cxnLst/>
            <a:rect l="l" t="t" r="r" b="b"/>
            <a:pathLst>
              <a:path w="3129279" h="3129279">
                <a:moveTo>
                  <a:pt x="1564350" y="0"/>
                </a:moveTo>
                <a:lnTo>
                  <a:pt x="1516524" y="717"/>
                </a:lnTo>
                <a:lnTo>
                  <a:pt x="1469054" y="2854"/>
                </a:lnTo>
                <a:lnTo>
                  <a:pt x="1421963" y="6393"/>
                </a:lnTo>
                <a:lnTo>
                  <a:pt x="1375269" y="11310"/>
                </a:lnTo>
                <a:lnTo>
                  <a:pt x="1328993" y="17587"/>
                </a:lnTo>
                <a:lnTo>
                  <a:pt x="1283157" y="25203"/>
                </a:lnTo>
                <a:lnTo>
                  <a:pt x="1237780" y="34138"/>
                </a:lnTo>
                <a:lnTo>
                  <a:pt x="1192882" y="44370"/>
                </a:lnTo>
                <a:lnTo>
                  <a:pt x="1148485" y="55880"/>
                </a:lnTo>
                <a:lnTo>
                  <a:pt x="1104608" y="68647"/>
                </a:lnTo>
                <a:lnTo>
                  <a:pt x="1061273" y="82650"/>
                </a:lnTo>
                <a:lnTo>
                  <a:pt x="1018499" y="97870"/>
                </a:lnTo>
                <a:lnTo>
                  <a:pt x="976307" y="114285"/>
                </a:lnTo>
                <a:lnTo>
                  <a:pt x="934717" y="131875"/>
                </a:lnTo>
                <a:lnTo>
                  <a:pt x="893751" y="150621"/>
                </a:lnTo>
                <a:lnTo>
                  <a:pt x="853428" y="170500"/>
                </a:lnTo>
                <a:lnTo>
                  <a:pt x="813769" y="191494"/>
                </a:lnTo>
                <a:lnTo>
                  <a:pt x="774794" y="213580"/>
                </a:lnTo>
                <a:lnTo>
                  <a:pt x="736524" y="236740"/>
                </a:lnTo>
                <a:lnTo>
                  <a:pt x="698979" y="260952"/>
                </a:lnTo>
                <a:lnTo>
                  <a:pt x="662179" y="286197"/>
                </a:lnTo>
                <a:lnTo>
                  <a:pt x="626146" y="312452"/>
                </a:lnTo>
                <a:lnTo>
                  <a:pt x="590900" y="339699"/>
                </a:lnTo>
                <a:lnTo>
                  <a:pt x="556460" y="367917"/>
                </a:lnTo>
                <a:lnTo>
                  <a:pt x="522848" y="397085"/>
                </a:lnTo>
                <a:lnTo>
                  <a:pt x="490084" y="427183"/>
                </a:lnTo>
                <a:lnTo>
                  <a:pt x="458188" y="458190"/>
                </a:lnTo>
                <a:lnTo>
                  <a:pt x="427182" y="490086"/>
                </a:lnTo>
                <a:lnTo>
                  <a:pt x="397084" y="522850"/>
                </a:lnTo>
                <a:lnTo>
                  <a:pt x="367916" y="556462"/>
                </a:lnTo>
                <a:lnTo>
                  <a:pt x="339699" y="590902"/>
                </a:lnTo>
                <a:lnTo>
                  <a:pt x="312452" y="626149"/>
                </a:lnTo>
                <a:lnTo>
                  <a:pt x="286196" y="662182"/>
                </a:lnTo>
                <a:lnTo>
                  <a:pt x="260952" y="698981"/>
                </a:lnTo>
                <a:lnTo>
                  <a:pt x="236740" y="736527"/>
                </a:lnTo>
                <a:lnTo>
                  <a:pt x="213580" y="774797"/>
                </a:lnTo>
                <a:lnTo>
                  <a:pt x="191493" y="813772"/>
                </a:lnTo>
                <a:lnTo>
                  <a:pt x="170500" y="853432"/>
                </a:lnTo>
                <a:lnTo>
                  <a:pt x="150620" y="893755"/>
                </a:lnTo>
                <a:lnTo>
                  <a:pt x="131875" y="934722"/>
                </a:lnTo>
                <a:lnTo>
                  <a:pt x="114285" y="976311"/>
                </a:lnTo>
                <a:lnTo>
                  <a:pt x="97870" y="1018504"/>
                </a:lnTo>
                <a:lnTo>
                  <a:pt x="82650" y="1061278"/>
                </a:lnTo>
                <a:lnTo>
                  <a:pt x="68647" y="1104614"/>
                </a:lnTo>
                <a:lnTo>
                  <a:pt x="55880" y="1148491"/>
                </a:lnTo>
                <a:lnTo>
                  <a:pt x="44370" y="1192888"/>
                </a:lnTo>
                <a:lnTo>
                  <a:pt x="34138" y="1237786"/>
                </a:lnTo>
                <a:lnTo>
                  <a:pt x="25203" y="1283164"/>
                </a:lnTo>
                <a:lnTo>
                  <a:pt x="17587" y="1329001"/>
                </a:lnTo>
                <a:lnTo>
                  <a:pt x="11310" y="1375277"/>
                </a:lnTo>
                <a:lnTo>
                  <a:pt x="6393" y="1421971"/>
                </a:lnTo>
                <a:lnTo>
                  <a:pt x="2854" y="1469064"/>
                </a:lnTo>
                <a:lnTo>
                  <a:pt x="717" y="1516533"/>
                </a:lnTo>
                <a:lnTo>
                  <a:pt x="0" y="1564360"/>
                </a:lnTo>
                <a:lnTo>
                  <a:pt x="717" y="1612187"/>
                </a:lnTo>
                <a:lnTo>
                  <a:pt x="2854" y="1659656"/>
                </a:lnTo>
                <a:lnTo>
                  <a:pt x="6393" y="1706747"/>
                </a:lnTo>
                <a:lnTo>
                  <a:pt x="11310" y="1753441"/>
                </a:lnTo>
                <a:lnTo>
                  <a:pt x="17587" y="1799717"/>
                </a:lnTo>
                <a:lnTo>
                  <a:pt x="25203" y="1845553"/>
                </a:lnTo>
                <a:lnTo>
                  <a:pt x="34138" y="1890930"/>
                </a:lnTo>
                <a:lnTo>
                  <a:pt x="44370" y="1935828"/>
                </a:lnTo>
                <a:lnTo>
                  <a:pt x="55880" y="1980225"/>
                </a:lnTo>
                <a:lnTo>
                  <a:pt x="68647" y="2024102"/>
                </a:lnTo>
                <a:lnTo>
                  <a:pt x="82650" y="2067437"/>
                </a:lnTo>
                <a:lnTo>
                  <a:pt x="97870" y="2110211"/>
                </a:lnTo>
                <a:lnTo>
                  <a:pt x="114285" y="2152403"/>
                </a:lnTo>
                <a:lnTo>
                  <a:pt x="131875" y="2193993"/>
                </a:lnTo>
                <a:lnTo>
                  <a:pt x="150620" y="2234959"/>
                </a:lnTo>
                <a:lnTo>
                  <a:pt x="170500" y="2275282"/>
                </a:lnTo>
                <a:lnTo>
                  <a:pt x="191493" y="2314941"/>
                </a:lnTo>
                <a:lnTo>
                  <a:pt x="213580" y="2353916"/>
                </a:lnTo>
                <a:lnTo>
                  <a:pt x="236740" y="2392186"/>
                </a:lnTo>
                <a:lnTo>
                  <a:pt x="260952" y="2429731"/>
                </a:lnTo>
                <a:lnTo>
                  <a:pt x="286196" y="2466531"/>
                </a:lnTo>
                <a:lnTo>
                  <a:pt x="312452" y="2502564"/>
                </a:lnTo>
                <a:lnTo>
                  <a:pt x="339699" y="2537810"/>
                </a:lnTo>
                <a:lnTo>
                  <a:pt x="367916" y="2572250"/>
                </a:lnTo>
                <a:lnTo>
                  <a:pt x="397084" y="2605862"/>
                </a:lnTo>
                <a:lnTo>
                  <a:pt x="427182" y="2638626"/>
                </a:lnTo>
                <a:lnTo>
                  <a:pt x="458188" y="2670522"/>
                </a:lnTo>
                <a:lnTo>
                  <a:pt x="490084" y="2701528"/>
                </a:lnTo>
                <a:lnTo>
                  <a:pt x="522848" y="2731626"/>
                </a:lnTo>
                <a:lnTo>
                  <a:pt x="556460" y="2760794"/>
                </a:lnTo>
                <a:lnTo>
                  <a:pt x="590900" y="2789011"/>
                </a:lnTo>
                <a:lnTo>
                  <a:pt x="626146" y="2816258"/>
                </a:lnTo>
                <a:lnTo>
                  <a:pt x="662179" y="2842514"/>
                </a:lnTo>
                <a:lnTo>
                  <a:pt x="698979" y="2867758"/>
                </a:lnTo>
                <a:lnTo>
                  <a:pt x="736524" y="2891970"/>
                </a:lnTo>
                <a:lnTo>
                  <a:pt x="774794" y="2915130"/>
                </a:lnTo>
                <a:lnTo>
                  <a:pt x="813769" y="2937217"/>
                </a:lnTo>
                <a:lnTo>
                  <a:pt x="853428" y="2958210"/>
                </a:lnTo>
                <a:lnTo>
                  <a:pt x="893751" y="2978090"/>
                </a:lnTo>
                <a:lnTo>
                  <a:pt x="934717" y="2996835"/>
                </a:lnTo>
                <a:lnTo>
                  <a:pt x="976307" y="3014425"/>
                </a:lnTo>
                <a:lnTo>
                  <a:pt x="1018499" y="3030840"/>
                </a:lnTo>
                <a:lnTo>
                  <a:pt x="1061273" y="3046060"/>
                </a:lnTo>
                <a:lnTo>
                  <a:pt x="1104608" y="3060063"/>
                </a:lnTo>
                <a:lnTo>
                  <a:pt x="1148485" y="3072830"/>
                </a:lnTo>
                <a:lnTo>
                  <a:pt x="1192882" y="3084340"/>
                </a:lnTo>
                <a:lnTo>
                  <a:pt x="1237780" y="3094572"/>
                </a:lnTo>
                <a:lnTo>
                  <a:pt x="1283157" y="3103507"/>
                </a:lnTo>
                <a:lnTo>
                  <a:pt x="1328993" y="3111123"/>
                </a:lnTo>
                <a:lnTo>
                  <a:pt x="1375269" y="3117400"/>
                </a:lnTo>
                <a:lnTo>
                  <a:pt x="1421963" y="3122317"/>
                </a:lnTo>
                <a:lnTo>
                  <a:pt x="1469054" y="3125856"/>
                </a:lnTo>
                <a:lnTo>
                  <a:pt x="1516524" y="3127993"/>
                </a:lnTo>
                <a:lnTo>
                  <a:pt x="1564350" y="3128711"/>
                </a:lnTo>
                <a:lnTo>
                  <a:pt x="1612176" y="3127993"/>
                </a:lnTo>
                <a:lnTo>
                  <a:pt x="1659645" y="3125856"/>
                </a:lnTo>
                <a:lnTo>
                  <a:pt x="1706737" y="3122317"/>
                </a:lnTo>
                <a:lnTo>
                  <a:pt x="1753431" y="3117400"/>
                </a:lnTo>
                <a:lnTo>
                  <a:pt x="1799706" y="3111123"/>
                </a:lnTo>
                <a:lnTo>
                  <a:pt x="1845543" y="3103507"/>
                </a:lnTo>
                <a:lnTo>
                  <a:pt x="1890920" y="3094572"/>
                </a:lnTo>
                <a:lnTo>
                  <a:pt x="1935818" y="3084340"/>
                </a:lnTo>
                <a:lnTo>
                  <a:pt x="1980215" y="3072830"/>
                </a:lnTo>
                <a:lnTo>
                  <a:pt x="2024091" y="3060063"/>
                </a:lnTo>
                <a:lnTo>
                  <a:pt x="2067427" y="3046060"/>
                </a:lnTo>
                <a:lnTo>
                  <a:pt x="2110201" y="3030840"/>
                </a:lnTo>
                <a:lnTo>
                  <a:pt x="2152393" y="3014425"/>
                </a:lnTo>
                <a:lnTo>
                  <a:pt x="2193982" y="2996835"/>
                </a:lnTo>
                <a:lnTo>
                  <a:pt x="2234949" y="2978090"/>
                </a:lnTo>
                <a:lnTo>
                  <a:pt x="2275272" y="2958210"/>
                </a:lnTo>
                <a:lnTo>
                  <a:pt x="2314931" y="2937217"/>
                </a:lnTo>
                <a:lnTo>
                  <a:pt x="2353906" y="2915130"/>
                </a:lnTo>
                <a:lnTo>
                  <a:pt x="2392176" y="2891970"/>
                </a:lnTo>
                <a:lnTo>
                  <a:pt x="2429721" y="2867758"/>
                </a:lnTo>
                <a:lnTo>
                  <a:pt x="2466520" y="2842514"/>
                </a:lnTo>
                <a:lnTo>
                  <a:pt x="2502553" y="2816258"/>
                </a:lnTo>
                <a:lnTo>
                  <a:pt x="2537800" y="2789011"/>
                </a:lnTo>
                <a:lnTo>
                  <a:pt x="2572239" y="2760794"/>
                </a:lnTo>
                <a:lnTo>
                  <a:pt x="2605851" y="2731626"/>
                </a:lnTo>
                <a:lnTo>
                  <a:pt x="2638615" y="2701528"/>
                </a:lnTo>
                <a:lnTo>
                  <a:pt x="2670511" y="2670522"/>
                </a:lnTo>
                <a:lnTo>
                  <a:pt x="2701518" y="2638626"/>
                </a:lnTo>
                <a:lnTo>
                  <a:pt x="2731616" y="2605862"/>
                </a:lnTo>
                <a:lnTo>
                  <a:pt x="2760783" y="2572250"/>
                </a:lnTo>
                <a:lnTo>
                  <a:pt x="2789001" y="2537810"/>
                </a:lnTo>
                <a:lnTo>
                  <a:pt x="2816248" y="2502564"/>
                </a:lnTo>
                <a:lnTo>
                  <a:pt x="2842504" y="2466531"/>
                </a:lnTo>
                <a:lnTo>
                  <a:pt x="2867748" y="2429731"/>
                </a:lnTo>
                <a:lnTo>
                  <a:pt x="2891960" y="2392186"/>
                </a:lnTo>
                <a:lnTo>
                  <a:pt x="2915120" y="2353916"/>
                </a:lnTo>
                <a:lnTo>
                  <a:pt x="2937206" y="2314941"/>
                </a:lnTo>
                <a:lnTo>
                  <a:pt x="2958200" y="2275282"/>
                </a:lnTo>
                <a:lnTo>
                  <a:pt x="2978079" y="2234959"/>
                </a:lnTo>
                <a:lnTo>
                  <a:pt x="2996824" y="2193993"/>
                </a:lnTo>
                <a:lnTo>
                  <a:pt x="3014415" y="2152403"/>
                </a:lnTo>
                <a:lnTo>
                  <a:pt x="3030830" y="2110211"/>
                </a:lnTo>
                <a:lnTo>
                  <a:pt x="3046049" y="2067437"/>
                </a:lnTo>
                <a:lnTo>
                  <a:pt x="3060053" y="2024102"/>
                </a:lnTo>
                <a:lnTo>
                  <a:pt x="3072820" y="1980225"/>
                </a:lnTo>
                <a:lnTo>
                  <a:pt x="3084329" y="1935828"/>
                </a:lnTo>
                <a:lnTo>
                  <a:pt x="3094562" y="1890930"/>
                </a:lnTo>
                <a:lnTo>
                  <a:pt x="3103496" y="1845553"/>
                </a:lnTo>
                <a:lnTo>
                  <a:pt x="3111112" y="1799717"/>
                </a:lnTo>
                <a:lnTo>
                  <a:pt x="3117389" y="1753441"/>
                </a:lnTo>
                <a:lnTo>
                  <a:pt x="3122307" y="1706747"/>
                </a:lnTo>
                <a:lnTo>
                  <a:pt x="3125845" y="1659656"/>
                </a:lnTo>
                <a:lnTo>
                  <a:pt x="3127983" y="1612187"/>
                </a:lnTo>
                <a:lnTo>
                  <a:pt x="3128700" y="1564360"/>
                </a:lnTo>
                <a:lnTo>
                  <a:pt x="3127983" y="1516533"/>
                </a:lnTo>
                <a:lnTo>
                  <a:pt x="3125845" y="1469064"/>
                </a:lnTo>
                <a:lnTo>
                  <a:pt x="3122307" y="1421971"/>
                </a:lnTo>
                <a:lnTo>
                  <a:pt x="3117389" y="1375277"/>
                </a:lnTo>
                <a:lnTo>
                  <a:pt x="3111112" y="1329001"/>
                </a:lnTo>
                <a:lnTo>
                  <a:pt x="3103496" y="1283164"/>
                </a:lnTo>
                <a:lnTo>
                  <a:pt x="3094562" y="1237786"/>
                </a:lnTo>
                <a:lnTo>
                  <a:pt x="3084329" y="1192888"/>
                </a:lnTo>
                <a:lnTo>
                  <a:pt x="3072820" y="1148491"/>
                </a:lnTo>
                <a:lnTo>
                  <a:pt x="3060053" y="1104614"/>
                </a:lnTo>
                <a:lnTo>
                  <a:pt x="3046049" y="1061278"/>
                </a:lnTo>
                <a:lnTo>
                  <a:pt x="3030830" y="1018504"/>
                </a:lnTo>
                <a:lnTo>
                  <a:pt x="3014415" y="976311"/>
                </a:lnTo>
                <a:lnTo>
                  <a:pt x="2996824" y="934722"/>
                </a:lnTo>
                <a:lnTo>
                  <a:pt x="2978079" y="893755"/>
                </a:lnTo>
                <a:lnTo>
                  <a:pt x="2958200" y="853432"/>
                </a:lnTo>
                <a:lnTo>
                  <a:pt x="2937206" y="813772"/>
                </a:lnTo>
                <a:lnTo>
                  <a:pt x="2915120" y="774797"/>
                </a:lnTo>
                <a:lnTo>
                  <a:pt x="2891960" y="736527"/>
                </a:lnTo>
                <a:lnTo>
                  <a:pt x="2867748" y="698981"/>
                </a:lnTo>
                <a:lnTo>
                  <a:pt x="2842504" y="662182"/>
                </a:lnTo>
                <a:lnTo>
                  <a:pt x="2816248" y="626149"/>
                </a:lnTo>
                <a:lnTo>
                  <a:pt x="2789001" y="590902"/>
                </a:lnTo>
                <a:lnTo>
                  <a:pt x="2760783" y="556462"/>
                </a:lnTo>
                <a:lnTo>
                  <a:pt x="2731616" y="522850"/>
                </a:lnTo>
                <a:lnTo>
                  <a:pt x="2701518" y="490086"/>
                </a:lnTo>
                <a:lnTo>
                  <a:pt x="2670511" y="458190"/>
                </a:lnTo>
                <a:lnTo>
                  <a:pt x="2638615" y="427183"/>
                </a:lnTo>
                <a:lnTo>
                  <a:pt x="2605851" y="397085"/>
                </a:lnTo>
                <a:lnTo>
                  <a:pt x="2572239" y="367917"/>
                </a:lnTo>
                <a:lnTo>
                  <a:pt x="2537800" y="339699"/>
                </a:lnTo>
                <a:lnTo>
                  <a:pt x="2502553" y="312452"/>
                </a:lnTo>
                <a:lnTo>
                  <a:pt x="2466520" y="286197"/>
                </a:lnTo>
                <a:lnTo>
                  <a:pt x="2429721" y="260952"/>
                </a:lnTo>
                <a:lnTo>
                  <a:pt x="2392176" y="236740"/>
                </a:lnTo>
                <a:lnTo>
                  <a:pt x="2353906" y="213580"/>
                </a:lnTo>
                <a:lnTo>
                  <a:pt x="2314931" y="191494"/>
                </a:lnTo>
                <a:lnTo>
                  <a:pt x="2275272" y="170500"/>
                </a:lnTo>
                <a:lnTo>
                  <a:pt x="2234949" y="150621"/>
                </a:lnTo>
                <a:lnTo>
                  <a:pt x="2193982" y="131875"/>
                </a:lnTo>
                <a:lnTo>
                  <a:pt x="2152393" y="114285"/>
                </a:lnTo>
                <a:lnTo>
                  <a:pt x="2110201" y="97870"/>
                </a:lnTo>
                <a:lnTo>
                  <a:pt x="2067427" y="82650"/>
                </a:lnTo>
                <a:lnTo>
                  <a:pt x="2024091" y="68647"/>
                </a:lnTo>
                <a:lnTo>
                  <a:pt x="1980215" y="55880"/>
                </a:lnTo>
                <a:lnTo>
                  <a:pt x="1935818" y="44370"/>
                </a:lnTo>
                <a:lnTo>
                  <a:pt x="1890920" y="34138"/>
                </a:lnTo>
                <a:lnTo>
                  <a:pt x="1845543" y="25203"/>
                </a:lnTo>
                <a:lnTo>
                  <a:pt x="1799706" y="17587"/>
                </a:lnTo>
                <a:lnTo>
                  <a:pt x="1753431" y="11310"/>
                </a:lnTo>
                <a:lnTo>
                  <a:pt x="1706737" y="6393"/>
                </a:lnTo>
                <a:lnTo>
                  <a:pt x="1659645" y="2854"/>
                </a:lnTo>
                <a:lnTo>
                  <a:pt x="1612176" y="717"/>
                </a:lnTo>
                <a:lnTo>
                  <a:pt x="1564350" y="0"/>
                </a:lnTo>
                <a:close/>
              </a:path>
            </a:pathLst>
          </a:custGeom>
          <a:solidFill>
            <a:srgbClr val="F2A900"/>
          </a:solidFill>
        </p:spPr>
        <p:txBody>
          <a:bodyPr wrap="square" lIns="0" tIns="0" rIns="0" bIns="0" rtlCol="0"/>
          <a:lstStyle/>
          <a:p>
            <a:endParaRPr sz="372"/>
          </a:p>
        </p:txBody>
      </p:sp>
      <p:sp>
        <p:nvSpPr>
          <p:cNvPr id="14" name="object 18">
            <a:extLst>
              <a:ext uri="{FF2B5EF4-FFF2-40B4-BE49-F238E27FC236}">
                <a16:creationId xmlns:a16="http://schemas.microsoft.com/office/drawing/2014/main" id="{2F00906B-0E86-9C4E-863E-AC211930233A}"/>
              </a:ext>
            </a:extLst>
          </p:cNvPr>
          <p:cNvSpPr txBox="1"/>
          <p:nvPr/>
        </p:nvSpPr>
        <p:spPr>
          <a:xfrm>
            <a:off x="2185815" y="1767058"/>
            <a:ext cx="1224014" cy="280133"/>
          </a:xfrm>
          <a:prstGeom prst="rect">
            <a:avLst/>
          </a:prstGeom>
        </p:spPr>
        <p:txBody>
          <a:bodyPr vert="horz" wrap="square" lIns="0" tIns="5199" rIns="0" bIns="0" rtlCol="0">
            <a:spAutoFit/>
          </a:bodyPr>
          <a:lstStyle/>
          <a:p>
            <a:pPr marR="2310" algn="ctr">
              <a:lnSpc>
                <a:spcPct val="101499"/>
              </a:lnSpc>
            </a:pPr>
            <a:r>
              <a:rPr lang="en-GB" sz="900" dirty="0">
                <a:cs typeface="MuseoSans-500"/>
              </a:rPr>
              <a:t>Research-intensive institution </a:t>
            </a:r>
            <a:endParaRPr sz="900" dirty="0">
              <a:cs typeface="MuseoSans-500"/>
            </a:endParaRPr>
          </a:p>
        </p:txBody>
      </p:sp>
      <p:sp>
        <p:nvSpPr>
          <p:cNvPr id="15" name="object 19">
            <a:extLst>
              <a:ext uri="{FF2B5EF4-FFF2-40B4-BE49-F238E27FC236}">
                <a16:creationId xmlns:a16="http://schemas.microsoft.com/office/drawing/2014/main" id="{89C819A2-7954-DF49-A3B2-82EE015E1946}"/>
              </a:ext>
            </a:extLst>
          </p:cNvPr>
          <p:cNvSpPr/>
          <p:nvPr/>
        </p:nvSpPr>
        <p:spPr>
          <a:xfrm>
            <a:off x="476250" y="3084717"/>
            <a:ext cx="1423298" cy="1423298"/>
          </a:xfrm>
          <a:custGeom>
            <a:avLst/>
            <a:gdLst/>
            <a:ahLst/>
            <a:cxnLst/>
            <a:rect l="l" t="t" r="r" b="b"/>
            <a:pathLst>
              <a:path w="3129279" h="3129279">
                <a:moveTo>
                  <a:pt x="1564350" y="0"/>
                </a:moveTo>
                <a:lnTo>
                  <a:pt x="1516524" y="717"/>
                </a:lnTo>
                <a:lnTo>
                  <a:pt x="1469054" y="2854"/>
                </a:lnTo>
                <a:lnTo>
                  <a:pt x="1421963" y="6393"/>
                </a:lnTo>
                <a:lnTo>
                  <a:pt x="1375269" y="11310"/>
                </a:lnTo>
                <a:lnTo>
                  <a:pt x="1328993" y="17587"/>
                </a:lnTo>
                <a:lnTo>
                  <a:pt x="1283157" y="25203"/>
                </a:lnTo>
                <a:lnTo>
                  <a:pt x="1237780" y="34138"/>
                </a:lnTo>
                <a:lnTo>
                  <a:pt x="1192882" y="44370"/>
                </a:lnTo>
                <a:lnTo>
                  <a:pt x="1148485" y="55880"/>
                </a:lnTo>
                <a:lnTo>
                  <a:pt x="1104608" y="68647"/>
                </a:lnTo>
                <a:lnTo>
                  <a:pt x="1061273" y="82650"/>
                </a:lnTo>
                <a:lnTo>
                  <a:pt x="1018499" y="97870"/>
                </a:lnTo>
                <a:lnTo>
                  <a:pt x="976307" y="114285"/>
                </a:lnTo>
                <a:lnTo>
                  <a:pt x="934717" y="131875"/>
                </a:lnTo>
                <a:lnTo>
                  <a:pt x="893751" y="150621"/>
                </a:lnTo>
                <a:lnTo>
                  <a:pt x="853428" y="170500"/>
                </a:lnTo>
                <a:lnTo>
                  <a:pt x="813769" y="191494"/>
                </a:lnTo>
                <a:lnTo>
                  <a:pt x="774794" y="213580"/>
                </a:lnTo>
                <a:lnTo>
                  <a:pt x="736524" y="236740"/>
                </a:lnTo>
                <a:lnTo>
                  <a:pt x="698979" y="260952"/>
                </a:lnTo>
                <a:lnTo>
                  <a:pt x="662179" y="286197"/>
                </a:lnTo>
                <a:lnTo>
                  <a:pt x="626146" y="312452"/>
                </a:lnTo>
                <a:lnTo>
                  <a:pt x="590900" y="339699"/>
                </a:lnTo>
                <a:lnTo>
                  <a:pt x="556460" y="367917"/>
                </a:lnTo>
                <a:lnTo>
                  <a:pt x="522848" y="397085"/>
                </a:lnTo>
                <a:lnTo>
                  <a:pt x="490084" y="427183"/>
                </a:lnTo>
                <a:lnTo>
                  <a:pt x="458188" y="458190"/>
                </a:lnTo>
                <a:lnTo>
                  <a:pt x="427182" y="490086"/>
                </a:lnTo>
                <a:lnTo>
                  <a:pt x="397084" y="522850"/>
                </a:lnTo>
                <a:lnTo>
                  <a:pt x="367916" y="556462"/>
                </a:lnTo>
                <a:lnTo>
                  <a:pt x="339699" y="590902"/>
                </a:lnTo>
                <a:lnTo>
                  <a:pt x="312452" y="626149"/>
                </a:lnTo>
                <a:lnTo>
                  <a:pt x="286196" y="662182"/>
                </a:lnTo>
                <a:lnTo>
                  <a:pt x="260952" y="698981"/>
                </a:lnTo>
                <a:lnTo>
                  <a:pt x="236740" y="736527"/>
                </a:lnTo>
                <a:lnTo>
                  <a:pt x="213580" y="774797"/>
                </a:lnTo>
                <a:lnTo>
                  <a:pt x="191493" y="813772"/>
                </a:lnTo>
                <a:lnTo>
                  <a:pt x="170500" y="853432"/>
                </a:lnTo>
                <a:lnTo>
                  <a:pt x="150620" y="893755"/>
                </a:lnTo>
                <a:lnTo>
                  <a:pt x="131875" y="934722"/>
                </a:lnTo>
                <a:lnTo>
                  <a:pt x="114285" y="976311"/>
                </a:lnTo>
                <a:lnTo>
                  <a:pt x="97870" y="1018504"/>
                </a:lnTo>
                <a:lnTo>
                  <a:pt x="82650" y="1061278"/>
                </a:lnTo>
                <a:lnTo>
                  <a:pt x="68647" y="1104614"/>
                </a:lnTo>
                <a:lnTo>
                  <a:pt x="55880" y="1148491"/>
                </a:lnTo>
                <a:lnTo>
                  <a:pt x="44370" y="1192888"/>
                </a:lnTo>
                <a:lnTo>
                  <a:pt x="34138" y="1237786"/>
                </a:lnTo>
                <a:lnTo>
                  <a:pt x="25203" y="1283164"/>
                </a:lnTo>
                <a:lnTo>
                  <a:pt x="17587" y="1329001"/>
                </a:lnTo>
                <a:lnTo>
                  <a:pt x="11310" y="1375277"/>
                </a:lnTo>
                <a:lnTo>
                  <a:pt x="6393" y="1421971"/>
                </a:lnTo>
                <a:lnTo>
                  <a:pt x="2854" y="1469064"/>
                </a:lnTo>
                <a:lnTo>
                  <a:pt x="717" y="1516533"/>
                </a:lnTo>
                <a:lnTo>
                  <a:pt x="0" y="1564360"/>
                </a:lnTo>
                <a:lnTo>
                  <a:pt x="717" y="1612187"/>
                </a:lnTo>
                <a:lnTo>
                  <a:pt x="2854" y="1659656"/>
                </a:lnTo>
                <a:lnTo>
                  <a:pt x="6393" y="1706747"/>
                </a:lnTo>
                <a:lnTo>
                  <a:pt x="11310" y="1753441"/>
                </a:lnTo>
                <a:lnTo>
                  <a:pt x="17587" y="1799717"/>
                </a:lnTo>
                <a:lnTo>
                  <a:pt x="25203" y="1845553"/>
                </a:lnTo>
                <a:lnTo>
                  <a:pt x="34138" y="1890930"/>
                </a:lnTo>
                <a:lnTo>
                  <a:pt x="44370" y="1935828"/>
                </a:lnTo>
                <a:lnTo>
                  <a:pt x="55880" y="1980225"/>
                </a:lnTo>
                <a:lnTo>
                  <a:pt x="68647" y="2024102"/>
                </a:lnTo>
                <a:lnTo>
                  <a:pt x="82650" y="2067437"/>
                </a:lnTo>
                <a:lnTo>
                  <a:pt x="97870" y="2110211"/>
                </a:lnTo>
                <a:lnTo>
                  <a:pt x="114285" y="2152403"/>
                </a:lnTo>
                <a:lnTo>
                  <a:pt x="131875" y="2193993"/>
                </a:lnTo>
                <a:lnTo>
                  <a:pt x="150620" y="2234959"/>
                </a:lnTo>
                <a:lnTo>
                  <a:pt x="170500" y="2275282"/>
                </a:lnTo>
                <a:lnTo>
                  <a:pt x="191493" y="2314941"/>
                </a:lnTo>
                <a:lnTo>
                  <a:pt x="213580" y="2353916"/>
                </a:lnTo>
                <a:lnTo>
                  <a:pt x="236740" y="2392186"/>
                </a:lnTo>
                <a:lnTo>
                  <a:pt x="260952" y="2429731"/>
                </a:lnTo>
                <a:lnTo>
                  <a:pt x="286196" y="2466531"/>
                </a:lnTo>
                <a:lnTo>
                  <a:pt x="312452" y="2502564"/>
                </a:lnTo>
                <a:lnTo>
                  <a:pt x="339699" y="2537810"/>
                </a:lnTo>
                <a:lnTo>
                  <a:pt x="367916" y="2572250"/>
                </a:lnTo>
                <a:lnTo>
                  <a:pt x="397084" y="2605862"/>
                </a:lnTo>
                <a:lnTo>
                  <a:pt x="427182" y="2638626"/>
                </a:lnTo>
                <a:lnTo>
                  <a:pt x="458188" y="2670522"/>
                </a:lnTo>
                <a:lnTo>
                  <a:pt x="490084" y="2701528"/>
                </a:lnTo>
                <a:lnTo>
                  <a:pt x="522848" y="2731626"/>
                </a:lnTo>
                <a:lnTo>
                  <a:pt x="556460" y="2760794"/>
                </a:lnTo>
                <a:lnTo>
                  <a:pt x="590900" y="2789011"/>
                </a:lnTo>
                <a:lnTo>
                  <a:pt x="626146" y="2816258"/>
                </a:lnTo>
                <a:lnTo>
                  <a:pt x="662179" y="2842514"/>
                </a:lnTo>
                <a:lnTo>
                  <a:pt x="698979" y="2867758"/>
                </a:lnTo>
                <a:lnTo>
                  <a:pt x="736524" y="2891970"/>
                </a:lnTo>
                <a:lnTo>
                  <a:pt x="774794" y="2915130"/>
                </a:lnTo>
                <a:lnTo>
                  <a:pt x="813769" y="2937217"/>
                </a:lnTo>
                <a:lnTo>
                  <a:pt x="853428" y="2958210"/>
                </a:lnTo>
                <a:lnTo>
                  <a:pt x="893751" y="2978090"/>
                </a:lnTo>
                <a:lnTo>
                  <a:pt x="934717" y="2996835"/>
                </a:lnTo>
                <a:lnTo>
                  <a:pt x="976307" y="3014425"/>
                </a:lnTo>
                <a:lnTo>
                  <a:pt x="1018499" y="3030840"/>
                </a:lnTo>
                <a:lnTo>
                  <a:pt x="1061273" y="3046060"/>
                </a:lnTo>
                <a:lnTo>
                  <a:pt x="1104608" y="3060063"/>
                </a:lnTo>
                <a:lnTo>
                  <a:pt x="1148485" y="3072830"/>
                </a:lnTo>
                <a:lnTo>
                  <a:pt x="1192882" y="3084340"/>
                </a:lnTo>
                <a:lnTo>
                  <a:pt x="1237780" y="3094572"/>
                </a:lnTo>
                <a:lnTo>
                  <a:pt x="1283157" y="3103507"/>
                </a:lnTo>
                <a:lnTo>
                  <a:pt x="1328993" y="3111123"/>
                </a:lnTo>
                <a:lnTo>
                  <a:pt x="1375269" y="3117400"/>
                </a:lnTo>
                <a:lnTo>
                  <a:pt x="1421963" y="3122317"/>
                </a:lnTo>
                <a:lnTo>
                  <a:pt x="1469054" y="3125856"/>
                </a:lnTo>
                <a:lnTo>
                  <a:pt x="1516524" y="3127993"/>
                </a:lnTo>
                <a:lnTo>
                  <a:pt x="1564350" y="3128711"/>
                </a:lnTo>
                <a:lnTo>
                  <a:pt x="1612176" y="3127993"/>
                </a:lnTo>
                <a:lnTo>
                  <a:pt x="1659645" y="3125856"/>
                </a:lnTo>
                <a:lnTo>
                  <a:pt x="1706737" y="3122317"/>
                </a:lnTo>
                <a:lnTo>
                  <a:pt x="1753431" y="3117400"/>
                </a:lnTo>
                <a:lnTo>
                  <a:pt x="1799706" y="3111123"/>
                </a:lnTo>
                <a:lnTo>
                  <a:pt x="1845543" y="3103507"/>
                </a:lnTo>
                <a:lnTo>
                  <a:pt x="1890920" y="3094572"/>
                </a:lnTo>
                <a:lnTo>
                  <a:pt x="1935818" y="3084340"/>
                </a:lnTo>
                <a:lnTo>
                  <a:pt x="1980215" y="3072830"/>
                </a:lnTo>
                <a:lnTo>
                  <a:pt x="2024091" y="3060063"/>
                </a:lnTo>
                <a:lnTo>
                  <a:pt x="2067427" y="3046060"/>
                </a:lnTo>
                <a:lnTo>
                  <a:pt x="2110201" y="3030840"/>
                </a:lnTo>
                <a:lnTo>
                  <a:pt x="2152393" y="3014425"/>
                </a:lnTo>
                <a:lnTo>
                  <a:pt x="2193982" y="2996835"/>
                </a:lnTo>
                <a:lnTo>
                  <a:pt x="2234949" y="2978090"/>
                </a:lnTo>
                <a:lnTo>
                  <a:pt x="2275272" y="2958210"/>
                </a:lnTo>
                <a:lnTo>
                  <a:pt x="2314931" y="2937217"/>
                </a:lnTo>
                <a:lnTo>
                  <a:pt x="2353906" y="2915130"/>
                </a:lnTo>
                <a:lnTo>
                  <a:pt x="2392176" y="2891970"/>
                </a:lnTo>
                <a:lnTo>
                  <a:pt x="2429721" y="2867758"/>
                </a:lnTo>
                <a:lnTo>
                  <a:pt x="2466520" y="2842514"/>
                </a:lnTo>
                <a:lnTo>
                  <a:pt x="2502553" y="2816258"/>
                </a:lnTo>
                <a:lnTo>
                  <a:pt x="2537800" y="2789011"/>
                </a:lnTo>
                <a:lnTo>
                  <a:pt x="2572239" y="2760794"/>
                </a:lnTo>
                <a:lnTo>
                  <a:pt x="2605851" y="2731626"/>
                </a:lnTo>
                <a:lnTo>
                  <a:pt x="2638615" y="2701528"/>
                </a:lnTo>
                <a:lnTo>
                  <a:pt x="2670511" y="2670522"/>
                </a:lnTo>
                <a:lnTo>
                  <a:pt x="2701518" y="2638626"/>
                </a:lnTo>
                <a:lnTo>
                  <a:pt x="2731616" y="2605862"/>
                </a:lnTo>
                <a:lnTo>
                  <a:pt x="2760783" y="2572250"/>
                </a:lnTo>
                <a:lnTo>
                  <a:pt x="2789001" y="2537810"/>
                </a:lnTo>
                <a:lnTo>
                  <a:pt x="2816248" y="2502564"/>
                </a:lnTo>
                <a:lnTo>
                  <a:pt x="2842504" y="2466531"/>
                </a:lnTo>
                <a:lnTo>
                  <a:pt x="2867748" y="2429731"/>
                </a:lnTo>
                <a:lnTo>
                  <a:pt x="2891960" y="2392186"/>
                </a:lnTo>
                <a:lnTo>
                  <a:pt x="2915120" y="2353916"/>
                </a:lnTo>
                <a:lnTo>
                  <a:pt x="2937206" y="2314941"/>
                </a:lnTo>
                <a:lnTo>
                  <a:pt x="2958200" y="2275282"/>
                </a:lnTo>
                <a:lnTo>
                  <a:pt x="2978079" y="2234959"/>
                </a:lnTo>
                <a:lnTo>
                  <a:pt x="2996824" y="2193993"/>
                </a:lnTo>
                <a:lnTo>
                  <a:pt x="3014415" y="2152403"/>
                </a:lnTo>
                <a:lnTo>
                  <a:pt x="3030830" y="2110211"/>
                </a:lnTo>
                <a:lnTo>
                  <a:pt x="3046049" y="2067437"/>
                </a:lnTo>
                <a:lnTo>
                  <a:pt x="3060053" y="2024102"/>
                </a:lnTo>
                <a:lnTo>
                  <a:pt x="3072820" y="1980225"/>
                </a:lnTo>
                <a:lnTo>
                  <a:pt x="3084329" y="1935828"/>
                </a:lnTo>
                <a:lnTo>
                  <a:pt x="3094562" y="1890930"/>
                </a:lnTo>
                <a:lnTo>
                  <a:pt x="3103496" y="1845553"/>
                </a:lnTo>
                <a:lnTo>
                  <a:pt x="3111112" y="1799717"/>
                </a:lnTo>
                <a:lnTo>
                  <a:pt x="3117389" y="1753441"/>
                </a:lnTo>
                <a:lnTo>
                  <a:pt x="3122307" y="1706747"/>
                </a:lnTo>
                <a:lnTo>
                  <a:pt x="3125845" y="1659656"/>
                </a:lnTo>
                <a:lnTo>
                  <a:pt x="3127983" y="1612187"/>
                </a:lnTo>
                <a:lnTo>
                  <a:pt x="3128700" y="1564360"/>
                </a:lnTo>
                <a:lnTo>
                  <a:pt x="3127983" y="1516533"/>
                </a:lnTo>
                <a:lnTo>
                  <a:pt x="3125845" y="1469064"/>
                </a:lnTo>
                <a:lnTo>
                  <a:pt x="3122307" y="1421971"/>
                </a:lnTo>
                <a:lnTo>
                  <a:pt x="3117389" y="1375277"/>
                </a:lnTo>
                <a:lnTo>
                  <a:pt x="3111112" y="1329001"/>
                </a:lnTo>
                <a:lnTo>
                  <a:pt x="3103496" y="1283164"/>
                </a:lnTo>
                <a:lnTo>
                  <a:pt x="3094562" y="1237786"/>
                </a:lnTo>
                <a:lnTo>
                  <a:pt x="3084329" y="1192888"/>
                </a:lnTo>
                <a:lnTo>
                  <a:pt x="3072820" y="1148491"/>
                </a:lnTo>
                <a:lnTo>
                  <a:pt x="3060053" y="1104614"/>
                </a:lnTo>
                <a:lnTo>
                  <a:pt x="3046049" y="1061278"/>
                </a:lnTo>
                <a:lnTo>
                  <a:pt x="3030830" y="1018504"/>
                </a:lnTo>
                <a:lnTo>
                  <a:pt x="3014415" y="976311"/>
                </a:lnTo>
                <a:lnTo>
                  <a:pt x="2996824" y="934722"/>
                </a:lnTo>
                <a:lnTo>
                  <a:pt x="2978079" y="893755"/>
                </a:lnTo>
                <a:lnTo>
                  <a:pt x="2958200" y="853432"/>
                </a:lnTo>
                <a:lnTo>
                  <a:pt x="2937206" y="813772"/>
                </a:lnTo>
                <a:lnTo>
                  <a:pt x="2915120" y="774797"/>
                </a:lnTo>
                <a:lnTo>
                  <a:pt x="2891960" y="736527"/>
                </a:lnTo>
                <a:lnTo>
                  <a:pt x="2867748" y="698981"/>
                </a:lnTo>
                <a:lnTo>
                  <a:pt x="2842504" y="662182"/>
                </a:lnTo>
                <a:lnTo>
                  <a:pt x="2816248" y="626149"/>
                </a:lnTo>
                <a:lnTo>
                  <a:pt x="2789001" y="590902"/>
                </a:lnTo>
                <a:lnTo>
                  <a:pt x="2760783" y="556462"/>
                </a:lnTo>
                <a:lnTo>
                  <a:pt x="2731616" y="522850"/>
                </a:lnTo>
                <a:lnTo>
                  <a:pt x="2701518" y="490086"/>
                </a:lnTo>
                <a:lnTo>
                  <a:pt x="2670511" y="458190"/>
                </a:lnTo>
                <a:lnTo>
                  <a:pt x="2638615" y="427183"/>
                </a:lnTo>
                <a:lnTo>
                  <a:pt x="2605851" y="397085"/>
                </a:lnTo>
                <a:lnTo>
                  <a:pt x="2572239" y="367917"/>
                </a:lnTo>
                <a:lnTo>
                  <a:pt x="2537800" y="339699"/>
                </a:lnTo>
                <a:lnTo>
                  <a:pt x="2502553" y="312452"/>
                </a:lnTo>
                <a:lnTo>
                  <a:pt x="2466520" y="286197"/>
                </a:lnTo>
                <a:lnTo>
                  <a:pt x="2429721" y="260952"/>
                </a:lnTo>
                <a:lnTo>
                  <a:pt x="2392176" y="236740"/>
                </a:lnTo>
                <a:lnTo>
                  <a:pt x="2353906" y="213580"/>
                </a:lnTo>
                <a:lnTo>
                  <a:pt x="2314931" y="191494"/>
                </a:lnTo>
                <a:lnTo>
                  <a:pt x="2275272" y="170500"/>
                </a:lnTo>
                <a:lnTo>
                  <a:pt x="2234949" y="150621"/>
                </a:lnTo>
                <a:lnTo>
                  <a:pt x="2193982" y="131875"/>
                </a:lnTo>
                <a:lnTo>
                  <a:pt x="2152393" y="114285"/>
                </a:lnTo>
                <a:lnTo>
                  <a:pt x="2110201" y="97870"/>
                </a:lnTo>
                <a:lnTo>
                  <a:pt x="2067427" y="82650"/>
                </a:lnTo>
                <a:lnTo>
                  <a:pt x="2024091" y="68647"/>
                </a:lnTo>
                <a:lnTo>
                  <a:pt x="1980215" y="55880"/>
                </a:lnTo>
                <a:lnTo>
                  <a:pt x="1935818" y="44370"/>
                </a:lnTo>
                <a:lnTo>
                  <a:pt x="1890920" y="34138"/>
                </a:lnTo>
                <a:lnTo>
                  <a:pt x="1845543" y="25203"/>
                </a:lnTo>
                <a:lnTo>
                  <a:pt x="1799706" y="17587"/>
                </a:lnTo>
                <a:lnTo>
                  <a:pt x="1753431" y="11310"/>
                </a:lnTo>
                <a:lnTo>
                  <a:pt x="1706737" y="6393"/>
                </a:lnTo>
                <a:lnTo>
                  <a:pt x="1659645" y="2854"/>
                </a:lnTo>
                <a:lnTo>
                  <a:pt x="1612176" y="717"/>
                </a:lnTo>
                <a:lnTo>
                  <a:pt x="1564350" y="0"/>
                </a:lnTo>
                <a:close/>
              </a:path>
            </a:pathLst>
          </a:custGeom>
          <a:solidFill>
            <a:srgbClr val="F2A900"/>
          </a:solidFill>
        </p:spPr>
        <p:txBody>
          <a:bodyPr wrap="square" lIns="0" tIns="0" rIns="0" bIns="0" rtlCol="0"/>
          <a:lstStyle/>
          <a:p>
            <a:endParaRPr sz="372"/>
          </a:p>
        </p:txBody>
      </p:sp>
      <p:grpSp>
        <p:nvGrpSpPr>
          <p:cNvPr id="17" name="object 21">
            <a:extLst>
              <a:ext uri="{FF2B5EF4-FFF2-40B4-BE49-F238E27FC236}">
                <a16:creationId xmlns:a16="http://schemas.microsoft.com/office/drawing/2014/main" id="{15600B0C-958F-0B44-9374-B9D56A6381C6}"/>
              </a:ext>
            </a:extLst>
          </p:cNvPr>
          <p:cNvGrpSpPr/>
          <p:nvPr/>
        </p:nvGrpSpPr>
        <p:grpSpPr>
          <a:xfrm>
            <a:off x="1897874" y="2896123"/>
            <a:ext cx="1801642" cy="1800228"/>
            <a:chOff x="4172681" y="6369036"/>
            <a:chExt cx="3961110" cy="3958001"/>
          </a:xfrm>
        </p:grpSpPr>
        <p:sp>
          <p:nvSpPr>
            <p:cNvPr id="18" name="object 22">
              <a:extLst>
                <a:ext uri="{FF2B5EF4-FFF2-40B4-BE49-F238E27FC236}">
                  <a16:creationId xmlns:a16="http://schemas.microsoft.com/office/drawing/2014/main" id="{01255F44-BF31-C14B-872B-752FC5CE0689}"/>
                </a:ext>
              </a:extLst>
            </p:cNvPr>
            <p:cNvSpPr/>
            <p:nvPr/>
          </p:nvSpPr>
          <p:spPr>
            <a:xfrm>
              <a:off x="7719136" y="8348016"/>
              <a:ext cx="414655" cy="0"/>
            </a:xfrm>
            <a:custGeom>
              <a:avLst/>
              <a:gdLst/>
              <a:ahLst/>
              <a:cxnLst/>
              <a:rect l="l" t="t" r="r" b="b"/>
              <a:pathLst>
                <a:path w="414654">
                  <a:moveTo>
                    <a:pt x="0" y="0"/>
                  </a:moveTo>
                  <a:lnTo>
                    <a:pt x="414647" y="0"/>
                  </a:lnTo>
                </a:path>
              </a:pathLst>
            </a:custGeom>
            <a:ln w="22617">
              <a:solidFill>
                <a:srgbClr val="F2A900"/>
              </a:solidFill>
            </a:ln>
          </p:spPr>
          <p:txBody>
            <a:bodyPr wrap="square" lIns="0" tIns="0" rIns="0" bIns="0" rtlCol="0"/>
            <a:lstStyle/>
            <a:p>
              <a:endParaRPr sz="372"/>
            </a:p>
          </p:txBody>
        </p:sp>
        <p:sp>
          <p:nvSpPr>
            <p:cNvPr id="19" name="object 23">
              <a:extLst>
                <a:ext uri="{FF2B5EF4-FFF2-40B4-BE49-F238E27FC236}">
                  <a16:creationId xmlns:a16="http://schemas.microsoft.com/office/drawing/2014/main" id="{37A0C367-FB56-F243-A3E6-F0BCFFCC94BC}"/>
                </a:ext>
              </a:extLst>
            </p:cNvPr>
            <p:cNvSpPr/>
            <p:nvPr/>
          </p:nvSpPr>
          <p:spPr>
            <a:xfrm>
              <a:off x="6156655" y="9912382"/>
              <a:ext cx="0" cy="414655"/>
            </a:xfrm>
            <a:custGeom>
              <a:avLst/>
              <a:gdLst/>
              <a:ahLst/>
              <a:cxnLst/>
              <a:rect l="l" t="t" r="r" b="b"/>
              <a:pathLst>
                <a:path h="414654">
                  <a:moveTo>
                    <a:pt x="0" y="414647"/>
                  </a:moveTo>
                  <a:lnTo>
                    <a:pt x="0" y="0"/>
                  </a:lnTo>
                </a:path>
              </a:pathLst>
            </a:custGeom>
            <a:ln w="22617">
              <a:solidFill>
                <a:srgbClr val="F2A900"/>
              </a:solidFill>
            </a:ln>
          </p:spPr>
          <p:txBody>
            <a:bodyPr wrap="square" lIns="0" tIns="0" rIns="0" bIns="0" rtlCol="0"/>
            <a:lstStyle/>
            <a:p>
              <a:endParaRPr sz="372"/>
            </a:p>
          </p:txBody>
        </p:sp>
        <p:sp>
          <p:nvSpPr>
            <p:cNvPr id="20" name="object 24">
              <a:extLst>
                <a:ext uri="{FF2B5EF4-FFF2-40B4-BE49-F238E27FC236}">
                  <a16:creationId xmlns:a16="http://schemas.microsoft.com/office/drawing/2014/main" id="{DE5FC0CB-8B07-D140-BFC1-5C14E4E5C8B4}"/>
                </a:ext>
              </a:extLst>
            </p:cNvPr>
            <p:cNvSpPr/>
            <p:nvPr/>
          </p:nvSpPr>
          <p:spPr>
            <a:xfrm>
              <a:off x="6156655" y="6369036"/>
              <a:ext cx="0" cy="414655"/>
            </a:xfrm>
            <a:custGeom>
              <a:avLst/>
              <a:gdLst/>
              <a:ahLst/>
              <a:cxnLst/>
              <a:rect l="l" t="t" r="r" b="b"/>
              <a:pathLst>
                <a:path h="414654">
                  <a:moveTo>
                    <a:pt x="0" y="414647"/>
                  </a:moveTo>
                  <a:lnTo>
                    <a:pt x="0" y="0"/>
                  </a:lnTo>
                </a:path>
              </a:pathLst>
            </a:custGeom>
            <a:ln w="22617">
              <a:solidFill>
                <a:srgbClr val="F2A900"/>
              </a:solidFill>
            </a:ln>
          </p:spPr>
          <p:txBody>
            <a:bodyPr wrap="square" lIns="0" tIns="0" rIns="0" bIns="0" rtlCol="0"/>
            <a:lstStyle/>
            <a:p>
              <a:endParaRPr sz="372"/>
            </a:p>
          </p:txBody>
        </p:sp>
        <p:sp>
          <p:nvSpPr>
            <p:cNvPr id="30" name="object 22">
              <a:extLst>
                <a:ext uri="{FF2B5EF4-FFF2-40B4-BE49-F238E27FC236}">
                  <a16:creationId xmlns:a16="http://schemas.microsoft.com/office/drawing/2014/main" id="{F5024A0A-5D73-B244-84B4-0E13F5B27AF3}"/>
                </a:ext>
              </a:extLst>
            </p:cNvPr>
            <p:cNvSpPr/>
            <p:nvPr/>
          </p:nvSpPr>
          <p:spPr>
            <a:xfrm>
              <a:off x="4172681" y="8348017"/>
              <a:ext cx="414656" cy="0"/>
            </a:xfrm>
            <a:custGeom>
              <a:avLst/>
              <a:gdLst/>
              <a:ahLst/>
              <a:cxnLst/>
              <a:rect l="l" t="t" r="r" b="b"/>
              <a:pathLst>
                <a:path w="414654">
                  <a:moveTo>
                    <a:pt x="0" y="0"/>
                  </a:moveTo>
                  <a:lnTo>
                    <a:pt x="414647" y="0"/>
                  </a:lnTo>
                </a:path>
              </a:pathLst>
            </a:custGeom>
            <a:ln w="22617">
              <a:solidFill>
                <a:srgbClr val="F2A900"/>
              </a:solidFill>
            </a:ln>
          </p:spPr>
          <p:txBody>
            <a:bodyPr wrap="square" lIns="0" tIns="0" rIns="0" bIns="0" rtlCol="0"/>
            <a:lstStyle/>
            <a:p>
              <a:endParaRPr sz="372"/>
            </a:p>
          </p:txBody>
        </p:sp>
      </p:grpSp>
      <p:sp>
        <p:nvSpPr>
          <p:cNvPr id="23" name="object 18">
            <a:extLst>
              <a:ext uri="{FF2B5EF4-FFF2-40B4-BE49-F238E27FC236}">
                <a16:creationId xmlns:a16="http://schemas.microsoft.com/office/drawing/2014/main" id="{6E570781-23B1-B040-84AD-C5CE8F3C69F7}"/>
              </a:ext>
            </a:extLst>
          </p:cNvPr>
          <p:cNvSpPr txBox="1"/>
          <p:nvPr/>
        </p:nvSpPr>
        <p:spPr>
          <a:xfrm>
            <a:off x="3790606" y="3386301"/>
            <a:ext cx="1224014" cy="699864"/>
          </a:xfrm>
          <a:prstGeom prst="rect">
            <a:avLst/>
          </a:prstGeom>
        </p:spPr>
        <p:txBody>
          <a:bodyPr vert="horz" wrap="square" lIns="0" tIns="5199" rIns="0" bIns="0" rtlCol="0">
            <a:spAutoFit/>
          </a:bodyPr>
          <a:lstStyle/>
          <a:p>
            <a:pPr marR="2310" algn="ctr">
              <a:lnSpc>
                <a:spcPct val="101499"/>
              </a:lnSpc>
            </a:pPr>
            <a:r>
              <a:rPr lang="en-GB" sz="900" dirty="0">
                <a:cs typeface="MuseoSans-500"/>
              </a:rPr>
              <a:t>You’ll develop a global outlook that is attractive to employers in an increasingly interconnected world </a:t>
            </a:r>
          </a:p>
        </p:txBody>
      </p:sp>
      <p:sp>
        <p:nvSpPr>
          <p:cNvPr id="25" name="object 18">
            <a:extLst>
              <a:ext uri="{FF2B5EF4-FFF2-40B4-BE49-F238E27FC236}">
                <a16:creationId xmlns:a16="http://schemas.microsoft.com/office/drawing/2014/main" id="{2A036B32-FCEC-5E40-9F2C-937195C329A5}"/>
              </a:ext>
            </a:extLst>
          </p:cNvPr>
          <p:cNvSpPr txBox="1"/>
          <p:nvPr/>
        </p:nvSpPr>
        <p:spPr>
          <a:xfrm>
            <a:off x="543972" y="3517442"/>
            <a:ext cx="1224014" cy="559953"/>
          </a:xfrm>
          <a:prstGeom prst="rect">
            <a:avLst/>
          </a:prstGeom>
        </p:spPr>
        <p:txBody>
          <a:bodyPr vert="horz" wrap="square" lIns="0" tIns="5199" rIns="0" bIns="0" rtlCol="0">
            <a:spAutoFit/>
          </a:bodyPr>
          <a:lstStyle/>
          <a:p>
            <a:pPr marR="2310" algn="ctr">
              <a:lnSpc>
                <a:spcPct val="101499"/>
              </a:lnSpc>
            </a:pPr>
            <a:r>
              <a:rPr lang="en-GB" sz="900" dirty="0">
                <a:cs typeface="MuseoSans-500"/>
              </a:rPr>
              <a:t>A diverse and international university experience in the heart of London </a:t>
            </a:r>
          </a:p>
        </p:txBody>
      </p:sp>
      <p:sp>
        <p:nvSpPr>
          <p:cNvPr id="27" name="object 18">
            <a:extLst>
              <a:ext uri="{FF2B5EF4-FFF2-40B4-BE49-F238E27FC236}">
                <a16:creationId xmlns:a16="http://schemas.microsoft.com/office/drawing/2014/main" id="{D8787EAF-2F80-284A-9E8E-F0DC957303D4}"/>
              </a:ext>
            </a:extLst>
          </p:cNvPr>
          <p:cNvSpPr txBox="1"/>
          <p:nvPr/>
        </p:nvSpPr>
        <p:spPr>
          <a:xfrm>
            <a:off x="2185815" y="4993143"/>
            <a:ext cx="1224014" cy="839774"/>
          </a:xfrm>
          <a:prstGeom prst="rect">
            <a:avLst/>
          </a:prstGeom>
        </p:spPr>
        <p:txBody>
          <a:bodyPr vert="horz" wrap="square" lIns="0" tIns="5199" rIns="0" bIns="0" rtlCol="0">
            <a:spAutoFit/>
          </a:bodyPr>
          <a:lstStyle/>
          <a:p>
            <a:pPr marR="2310" algn="ctr">
              <a:lnSpc>
                <a:spcPct val="101499"/>
              </a:lnSpc>
            </a:pPr>
            <a:r>
              <a:rPr lang="en-GB" sz="900" dirty="0">
                <a:cs typeface="MuseoSans-500"/>
              </a:rPr>
              <a:t>High profile lecture series, such as a Director's Leadership Series on the discontents of </a:t>
            </a:r>
            <a:br>
              <a:rPr lang="en-GB" sz="900" dirty="0">
                <a:cs typeface="MuseoSans-500"/>
              </a:rPr>
            </a:br>
            <a:r>
              <a:rPr lang="en-GB" sz="900" dirty="0">
                <a:cs typeface="MuseoSans-500"/>
              </a:rPr>
              <a:t>our worlds</a:t>
            </a:r>
          </a:p>
        </p:txBody>
      </p:sp>
      <p:sp>
        <p:nvSpPr>
          <p:cNvPr id="29" name="object 18">
            <a:extLst>
              <a:ext uri="{FF2B5EF4-FFF2-40B4-BE49-F238E27FC236}">
                <a16:creationId xmlns:a16="http://schemas.microsoft.com/office/drawing/2014/main" id="{CB323006-614E-3A42-97DF-C8EADF54CDE4}"/>
              </a:ext>
            </a:extLst>
          </p:cNvPr>
          <p:cNvSpPr txBox="1"/>
          <p:nvPr/>
        </p:nvSpPr>
        <p:spPr>
          <a:xfrm>
            <a:off x="2185815" y="3586206"/>
            <a:ext cx="1224014" cy="140223"/>
          </a:xfrm>
          <a:prstGeom prst="rect">
            <a:avLst/>
          </a:prstGeom>
        </p:spPr>
        <p:txBody>
          <a:bodyPr vert="horz" wrap="square" lIns="0" tIns="5199" rIns="0" bIns="0" rtlCol="0">
            <a:spAutoFit/>
          </a:bodyPr>
          <a:lstStyle/>
          <a:p>
            <a:pPr marR="2310" algn="ctr">
              <a:lnSpc>
                <a:spcPct val="101499"/>
              </a:lnSpc>
            </a:pPr>
            <a:r>
              <a:rPr lang="en-GB" sz="900" dirty="0">
                <a:latin typeface="+mj-lt"/>
                <a:cs typeface="MuseoSans-500"/>
              </a:rPr>
              <a:t>WHY CHOOSE SOAS? </a:t>
            </a:r>
          </a:p>
        </p:txBody>
      </p:sp>
      <p:sp>
        <p:nvSpPr>
          <p:cNvPr id="31" name="object 7">
            <a:extLst>
              <a:ext uri="{FF2B5EF4-FFF2-40B4-BE49-F238E27FC236}">
                <a16:creationId xmlns:a16="http://schemas.microsoft.com/office/drawing/2014/main" id="{3925080B-0CA3-7849-8F5E-0A6A1FB25496}"/>
              </a:ext>
            </a:extLst>
          </p:cNvPr>
          <p:cNvSpPr/>
          <p:nvPr/>
        </p:nvSpPr>
        <p:spPr>
          <a:xfrm>
            <a:off x="6000751" y="1730446"/>
            <a:ext cx="2667241" cy="0"/>
          </a:xfrm>
          <a:custGeom>
            <a:avLst/>
            <a:gdLst/>
            <a:ahLst/>
            <a:cxnLst/>
            <a:rect l="l" t="t" r="r" b="b"/>
            <a:pathLst>
              <a:path w="5864225">
                <a:moveTo>
                  <a:pt x="0" y="0"/>
                </a:moveTo>
                <a:lnTo>
                  <a:pt x="5863695" y="0"/>
                </a:lnTo>
              </a:path>
            </a:pathLst>
          </a:custGeom>
          <a:ln w="20941">
            <a:solidFill>
              <a:srgbClr val="00859B"/>
            </a:solidFill>
          </a:ln>
        </p:spPr>
        <p:txBody>
          <a:bodyPr wrap="square" lIns="0" tIns="0" rIns="0" bIns="0" rtlCol="0"/>
          <a:lstStyle/>
          <a:p>
            <a:endParaRPr sz="372"/>
          </a:p>
        </p:txBody>
      </p:sp>
      <p:sp>
        <p:nvSpPr>
          <p:cNvPr id="32" name="Text Placeholder 4">
            <a:extLst>
              <a:ext uri="{FF2B5EF4-FFF2-40B4-BE49-F238E27FC236}">
                <a16:creationId xmlns:a16="http://schemas.microsoft.com/office/drawing/2014/main" id="{D36C6D0D-F67E-904B-8CF4-EE8C67A4372F}"/>
              </a:ext>
            </a:extLst>
          </p:cNvPr>
          <p:cNvSpPr txBox="1">
            <a:spLocks/>
          </p:cNvSpPr>
          <p:nvPr/>
        </p:nvSpPr>
        <p:spPr>
          <a:xfrm>
            <a:off x="6000751" y="1471227"/>
            <a:ext cx="2526796" cy="238670"/>
          </a:xfrm>
          <a:prstGeom prst="rect">
            <a:avLst/>
          </a:prstGeom>
        </p:spPr>
        <p:txBody>
          <a:bodyPr vert="horz" lIns="0" tIns="0" rIns="0" bIns="0" rtlCol="0" anchor="t" anchorCtr="0">
            <a:noAutofit/>
          </a:bodyPr>
          <a:lstStyle>
            <a:lvl1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pPr marL="0" indent="0">
              <a:buFont typeface="System Font Regular"/>
              <a:buNone/>
            </a:pPr>
            <a:r>
              <a:rPr lang="en-GB" dirty="0">
                <a:latin typeface="+mj-lt"/>
              </a:rPr>
              <a:t>Column-header</a:t>
            </a:r>
          </a:p>
        </p:txBody>
      </p:sp>
    </p:spTree>
    <p:extLst>
      <p:ext uri="{BB962C8B-B14F-4D97-AF65-F5344CB8AC3E}">
        <p14:creationId xmlns:p14="http://schemas.microsoft.com/office/powerpoint/2010/main" val="72103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E74095-2724-9045-9863-B5F57A6280A0}"/>
              </a:ext>
            </a:extLst>
          </p:cNvPr>
          <p:cNvSpPr>
            <a:spLocks noGrp="1"/>
          </p:cNvSpPr>
          <p:nvPr>
            <p:ph type="title"/>
          </p:nvPr>
        </p:nvSpPr>
        <p:spPr/>
        <p:txBody>
          <a:bodyPr/>
          <a:lstStyle/>
          <a:p>
            <a:r>
              <a:rPr lang="en-GB" dirty="0"/>
              <a:t>Main headline</a:t>
            </a:r>
          </a:p>
        </p:txBody>
      </p:sp>
      <p:sp>
        <p:nvSpPr>
          <p:cNvPr id="4" name="Text Placeholder 3">
            <a:extLst>
              <a:ext uri="{FF2B5EF4-FFF2-40B4-BE49-F238E27FC236}">
                <a16:creationId xmlns:a16="http://schemas.microsoft.com/office/drawing/2014/main" id="{C14626DC-8852-774A-A489-11E7FB89AC5F}"/>
              </a:ext>
            </a:extLst>
          </p:cNvPr>
          <p:cNvSpPr>
            <a:spLocks noGrp="1"/>
          </p:cNvSpPr>
          <p:nvPr>
            <p:ph type="body" sz="quarter" idx="15"/>
          </p:nvPr>
        </p:nvSpPr>
        <p:spPr/>
        <p:txBody>
          <a:bodyPr/>
          <a:lstStyle/>
          <a:p>
            <a:pPr marL="0" lvl="1"/>
            <a:r>
              <a:rPr lang="en-GB" dirty="0"/>
              <a:t>Subtitle to go here</a:t>
            </a:r>
          </a:p>
          <a:p>
            <a:pPr marL="0" indent="0">
              <a:buNone/>
            </a:pPr>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r>
              <a:rPr lang="en-GB" dirty="0" err="1"/>
              <a:t>Alis</a:t>
            </a:r>
            <a:r>
              <a:rPr lang="en-GB" dirty="0"/>
              <a:t> </a:t>
            </a:r>
            <a:r>
              <a:rPr lang="en-GB" dirty="0" err="1"/>
              <a:t>provit</a:t>
            </a:r>
            <a:r>
              <a:rPr lang="en-GB" dirty="0"/>
              <a:t> </a:t>
            </a:r>
            <a:r>
              <a:rPr lang="en-GB" dirty="0" err="1"/>
              <a:t>moditis</a:t>
            </a:r>
            <a:r>
              <a:rPr lang="en-GB" dirty="0"/>
              <a:t> </a:t>
            </a:r>
            <a:r>
              <a:rPr lang="en-GB" dirty="0" err="1"/>
              <a:t>expe</a:t>
            </a:r>
            <a:r>
              <a:rPr lang="en-GB" dirty="0"/>
              <a:t> </a:t>
            </a:r>
            <a:r>
              <a:rPr lang="en-GB" dirty="0" err="1"/>
              <a:t>ommolupta</a:t>
            </a:r>
            <a:r>
              <a:rPr lang="en-GB" dirty="0"/>
              <a:t> </a:t>
            </a:r>
            <a:r>
              <a:rPr lang="en-GB" dirty="0" err="1"/>
              <a:t>nos</a:t>
            </a:r>
            <a:r>
              <a:rPr lang="en-GB" dirty="0"/>
              <a:t> as </a:t>
            </a:r>
            <a:r>
              <a:rPr lang="en-GB" dirty="0" err="1"/>
              <a:t>eremquo</a:t>
            </a:r>
            <a:r>
              <a:rPr lang="en-GB" dirty="0"/>
              <a:t> </a:t>
            </a:r>
            <a:r>
              <a:rPr lang="en-GB" dirty="0" err="1"/>
              <a:t>diorem</a:t>
            </a:r>
            <a:r>
              <a:rPr lang="en-GB" dirty="0"/>
              <a:t> </a:t>
            </a:r>
            <a:r>
              <a:rPr lang="en-GB" dirty="0" err="1"/>
              <a:t>vel</a:t>
            </a:r>
            <a:r>
              <a:rPr lang="en-GB" dirty="0"/>
              <a:t> </a:t>
            </a:r>
            <a:r>
              <a:rPr lang="en-GB" dirty="0" err="1"/>
              <a:t>ipsaped</a:t>
            </a:r>
            <a:r>
              <a:rPr lang="en-GB" dirty="0"/>
              <a:t> </a:t>
            </a:r>
            <a:r>
              <a:rPr lang="en-GB" dirty="0" err="1"/>
              <a:t>exernat</a:t>
            </a:r>
            <a:r>
              <a:rPr lang="en-GB" dirty="0"/>
              <a:t> od </a:t>
            </a:r>
            <a:r>
              <a:rPr lang="en-GB" dirty="0" err="1"/>
              <a:t>quam</a:t>
            </a:r>
            <a:r>
              <a:rPr lang="en-GB" dirty="0"/>
              <a:t> </a:t>
            </a:r>
            <a:r>
              <a:rPr lang="en-GB" dirty="0" err="1"/>
              <a:t>litiaepta</a:t>
            </a:r>
            <a:r>
              <a:rPr lang="en-GB" dirty="0"/>
              <a:t> core </a:t>
            </a:r>
            <a:r>
              <a:rPr lang="en-GB" dirty="0" err="1"/>
              <a:t>aditiis</a:t>
            </a:r>
            <a:r>
              <a:rPr lang="en-GB" dirty="0"/>
              <a:t> </a:t>
            </a:r>
            <a:r>
              <a:rPr lang="en-GB" dirty="0" err="1"/>
              <a:t>modia</a:t>
            </a:r>
            <a:r>
              <a:rPr lang="en-GB" dirty="0"/>
              <a:t> </a:t>
            </a:r>
            <a:r>
              <a:rPr lang="en-GB" dirty="0" err="1"/>
              <a:t>imagnih</a:t>
            </a:r>
            <a:r>
              <a:rPr lang="en-GB" dirty="0"/>
              <a:t> </a:t>
            </a:r>
            <a:r>
              <a:rPr lang="en-GB" dirty="0" err="1"/>
              <a:t>illenih</a:t>
            </a:r>
            <a:r>
              <a:rPr lang="en-GB" dirty="0"/>
              <a:t> </a:t>
            </a:r>
            <a:r>
              <a:rPr lang="en-GB" dirty="0" err="1"/>
              <a:t>illecum</a:t>
            </a:r>
            <a:r>
              <a:rPr lang="en-GB" dirty="0"/>
              <a:t> </a:t>
            </a:r>
            <a:r>
              <a:rPr lang="en-GB" dirty="0" err="1"/>
              <a:t>eaqui</a:t>
            </a:r>
            <a:r>
              <a:rPr lang="en-GB" dirty="0"/>
              <a:t> </a:t>
            </a:r>
            <a:r>
              <a:rPr lang="en-GB" dirty="0" err="1"/>
              <a:t>ut</a:t>
            </a:r>
            <a:r>
              <a:rPr lang="en-GB" dirty="0"/>
              <a:t> </a:t>
            </a:r>
            <a:r>
              <a:rPr lang="en-GB" dirty="0" err="1"/>
              <a:t>atet</a:t>
            </a:r>
            <a:r>
              <a:rPr lang="en-GB" dirty="0"/>
              <a:t> </a:t>
            </a:r>
            <a:r>
              <a:rPr lang="en-GB" dirty="0" err="1"/>
              <a:t>occum</a:t>
            </a:r>
            <a:r>
              <a:rPr lang="en-GB" dirty="0"/>
              <a:t> sin </a:t>
            </a:r>
            <a:r>
              <a:rPr lang="en-GB" dirty="0" err="1"/>
              <a:t>rehendis</a:t>
            </a:r>
            <a:r>
              <a:rPr lang="en-GB" dirty="0"/>
              <a:t> re, qui </a:t>
            </a:r>
            <a:r>
              <a:rPr lang="en-GB" dirty="0" err="1"/>
              <a:t>quaerci</a:t>
            </a:r>
            <a:r>
              <a:rPr lang="en-GB" dirty="0"/>
              <a:t> </a:t>
            </a:r>
            <a:r>
              <a:rPr lang="en-GB" dirty="0" err="1"/>
              <a:t>atibea</a:t>
            </a:r>
            <a:r>
              <a:rPr lang="en-GB" dirty="0"/>
              <a:t> quo </a:t>
            </a:r>
            <a:r>
              <a:rPr lang="en-GB" dirty="0" err="1"/>
              <a:t>officit</a:t>
            </a:r>
            <a:r>
              <a:rPr lang="en-GB" dirty="0"/>
              <a:t> </a:t>
            </a:r>
            <a:r>
              <a:rPr lang="en-GB" dirty="0" err="1"/>
              <a:t>atquam</a:t>
            </a:r>
            <a:r>
              <a:rPr lang="en-GB" dirty="0"/>
              <a:t> </a:t>
            </a:r>
            <a:r>
              <a:rPr lang="en-GB" dirty="0" err="1"/>
              <a:t>ritatia</a:t>
            </a:r>
            <a:r>
              <a:rPr lang="en-GB" dirty="0"/>
              <a:t> </a:t>
            </a:r>
            <a:r>
              <a:rPr lang="en-GB" dirty="0" err="1"/>
              <a:t>tureproviti</a:t>
            </a:r>
            <a:r>
              <a:rPr lang="en-GB" dirty="0"/>
              <a:t> </a:t>
            </a:r>
            <a:r>
              <a:rPr lang="en-GB" dirty="0" err="1"/>
              <a:t>discima</a:t>
            </a:r>
            <a:r>
              <a:rPr lang="en-GB" dirty="0"/>
              <a:t>.</a:t>
            </a:r>
          </a:p>
          <a:p>
            <a:pPr marL="0" indent="0">
              <a:buNone/>
            </a:pPr>
            <a:endParaRPr lang="en-GB" dirty="0"/>
          </a:p>
        </p:txBody>
      </p:sp>
      <p:pic>
        <p:nvPicPr>
          <p:cNvPr id="5" name="object 9">
            <a:extLst>
              <a:ext uri="{FF2B5EF4-FFF2-40B4-BE49-F238E27FC236}">
                <a16:creationId xmlns:a16="http://schemas.microsoft.com/office/drawing/2014/main" id="{CB2ECA3F-71EA-F943-A016-F410C9760339}"/>
              </a:ext>
            </a:extLst>
          </p:cNvPr>
          <p:cNvPicPr/>
          <p:nvPr/>
        </p:nvPicPr>
        <p:blipFill>
          <a:blip r:embed="rId2" cstate="print"/>
          <a:stretch>
            <a:fillRect/>
          </a:stretch>
        </p:blipFill>
        <p:spPr>
          <a:xfrm>
            <a:off x="476250" y="1475654"/>
            <a:ext cx="4424362" cy="4905375"/>
          </a:xfrm>
          <a:prstGeom prst="rect">
            <a:avLst/>
          </a:prstGeom>
        </p:spPr>
      </p:pic>
      <p:sp>
        <p:nvSpPr>
          <p:cNvPr id="6" name="object 7">
            <a:extLst>
              <a:ext uri="{FF2B5EF4-FFF2-40B4-BE49-F238E27FC236}">
                <a16:creationId xmlns:a16="http://schemas.microsoft.com/office/drawing/2014/main" id="{FFE5C0E1-067E-2D4A-BE01-259673310110}"/>
              </a:ext>
            </a:extLst>
          </p:cNvPr>
          <p:cNvSpPr/>
          <p:nvPr/>
        </p:nvSpPr>
        <p:spPr>
          <a:xfrm>
            <a:off x="5310188" y="1730446"/>
            <a:ext cx="3357806" cy="0"/>
          </a:xfrm>
          <a:custGeom>
            <a:avLst/>
            <a:gdLst/>
            <a:ahLst/>
            <a:cxnLst/>
            <a:rect l="l" t="t" r="r" b="b"/>
            <a:pathLst>
              <a:path w="7382509">
                <a:moveTo>
                  <a:pt x="0" y="0"/>
                </a:moveTo>
                <a:lnTo>
                  <a:pt x="7381974" y="0"/>
                </a:lnTo>
              </a:path>
            </a:pathLst>
          </a:custGeom>
          <a:ln w="19050">
            <a:solidFill>
              <a:schemeClr val="accent1"/>
            </a:solidFill>
          </a:ln>
        </p:spPr>
        <p:txBody>
          <a:bodyPr wrap="square" lIns="0" tIns="0" rIns="0" bIns="0" rtlCol="0"/>
          <a:lstStyle/>
          <a:p>
            <a:endParaRPr sz="372"/>
          </a:p>
        </p:txBody>
      </p:sp>
    </p:spTree>
    <p:extLst>
      <p:ext uri="{BB962C8B-B14F-4D97-AF65-F5344CB8AC3E}">
        <p14:creationId xmlns:p14="http://schemas.microsoft.com/office/powerpoint/2010/main" val="181551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D6BBA9-DF52-CF45-88D6-37AC49360CE2}"/>
              </a:ext>
            </a:extLst>
          </p:cNvPr>
          <p:cNvSpPr>
            <a:spLocks noGrp="1"/>
          </p:cNvSpPr>
          <p:nvPr>
            <p:ph type="title"/>
          </p:nvPr>
        </p:nvSpPr>
        <p:spPr/>
        <p:txBody>
          <a:bodyPr/>
          <a:lstStyle/>
          <a:p>
            <a:r>
              <a:rPr lang="en-GB"/>
              <a:t>Main headline</a:t>
            </a:r>
          </a:p>
        </p:txBody>
      </p:sp>
      <p:pic>
        <p:nvPicPr>
          <p:cNvPr id="6" name="object 9">
            <a:extLst>
              <a:ext uri="{FF2B5EF4-FFF2-40B4-BE49-F238E27FC236}">
                <a16:creationId xmlns:a16="http://schemas.microsoft.com/office/drawing/2014/main" id="{B4907275-2215-BE4B-BF1B-5FA8BBEBD330}"/>
              </a:ext>
            </a:extLst>
          </p:cNvPr>
          <p:cNvPicPr/>
          <p:nvPr/>
        </p:nvPicPr>
        <p:blipFill>
          <a:blip r:embed="rId2" cstate="print"/>
          <a:stretch>
            <a:fillRect/>
          </a:stretch>
        </p:blipFill>
        <p:spPr>
          <a:xfrm>
            <a:off x="476251" y="1475649"/>
            <a:ext cx="3738562" cy="2405067"/>
          </a:xfrm>
          <a:prstGeom prst="rect">
            <a:avLst/>
          </a:prstGeom>
        </p:spPr>
      </p:pic>
      <p:pic>
        <p:nvPicPr>
          <p:cNvPr id="7" name="object 10">
            <a:extLst>
              <a:ext uri="{FF2B5EF4-FFF2-40B4-BE49-F238E27FC236}">
                <a16:creationId xmlns:a16="http://schemas.microsoft.com/office/drawing/2014/main" id="{40BF1D41-6D77-FD40-815A-1780DC62EC08}"/>
              </a:ext>
            </a:extLst>
          </p:cNvPr>
          <p:cNvPicPr/>
          <p:nvPr/>
        </p:nvPicPr>
        <p:blipFill>
          <a:blip r:embed="rId3" cstate="print"/>
          <a:stretch>
            <a:fillRect/>
          </a:stretch>
        </p:blipFill>
        <p:spPr>
          <a:xfrm>
            <a:off x="476251" y="3975966"/>
            <a:ext cx="3738562" cy="2405063"/>
          </a:xfrm>
          <a:prstGeom prst="rect">
            <a:avLst/>
          </a:prstGeom>
        </p:spPr>
      </p:pic>
      <p:sp>
        <p:nvSpPr>
          <p:cNvPr id="10" name="Text Placeholder 3">
            <a:extLst>
              <a:ext uri="{FF2B5EF4-FFF2-40B4-BE49-F238E27FC236}">
                <a16:creationId xmlns:a16="http://schemas.microsoft.com/office/drawing/2014/main" id="{87695F69-83FD-F544-9B6E-267F9163834B}"/>
              </a:ext>
            </a:extLst>
          </p:cNvPr>
          <p:cNvSpPr txBox="1">
            <a:spLocks/>
          </p:cNvSpPr>
          <p:nvPr/>
        </p:nvSpPr>
        <p:spPr>
          <a:xfrm>
            <a:off x="4613850" y="1475654"/>
            <a:ext cx="3371850" cy="4345709"/>
          </a:xfrm>
          <a:prstGeom prst="rect">
            <a:avLst/>
          </a:prstGeom>
        </p:spPr>
        <p:txBody>
          <a:bodyPr vert="horz" lIns="0" tIns="0" rIns="0" bIns="0" rtlCol="0" anchor="t" anchorCtr="0">
            <a:noAutofit/>
          </a:bodyPr>
          <a:lstStyle>
            <a:lvl1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1pPr>
            <a:lvl2pPr marL="252000" indent="0" algn="l" defTabSz="685800" rtl="0" eaLnBrk="1" latinLnBrk="0" hangingPunct="1">
              <a:lnSpc>
                <a:spcPct val="100000"/>
              </a:lnSpc>
              <a:spcBef>
                <a:spcPts val="0"/>
              </a:spcBef>
              <a:spcAft>
                <a:spcPts val="700"/>
              </a:spcAft>
              <a:buFont typeface="System Font Regular"/>
              <a:buNone/>
              <a:defRPr sz="1400" kern="1200">
                <a:solidFill>
                  <a:schemeClr val="tx1"/>
                </a:solidFill>
                <a:latin typeface="+mj-lt"/>
                <a:ea typeface="+mn-ea"/>
                <a:cs typeface="+mn-cs"/>
              </a:defRPr>
            </a:lvl2pPr>
            <a:lvl3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3pPr>
            <a:lvl4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4pPr>
            <a:lvl5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5pPr>
            <a:lvl6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6pPr>
            <a:lvl7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7pPr>
            <a:lvl8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8pPr>
            <a:lvl9pPr marL="252000" indent="-252000" algn="l" defTabSz="685800" rtl="0" eaLnBrk="1" latinLnBrk="0" hangingPunct="1">
              <a:lnSpc>
                <a:spcPct val="100000"/>
              </a:lnSpc>
              <a:spcBef>
                <a:spcPts val="0"/>
              </a:spcBef>
              <a:spcAft>
                <a:spcPts val="700"/>
              </a:spcAft>
              <a:buFont typeface="System Font Regular"/>
              <a:buChar char="—"/>
              <a:defRPr sz="1400" kern="1200">
                <a:solidFill>
                  <a:schemeClr val="tx1"/>
                </a:solidFill>
                <a:latin typeface="+mn-lt"/>
                <a:ea typeface="+mn-ea"/>
                <a:cs typeface="+mn-cs"/>
              </a:defRPr>
            </a:lvl9pPr>
          </a:lstStyle>
          <a:p>
            <a:pPr marL="0" lvl="1"/>
            <a:r>
              <a:rPr lang="en-GB"/>
              <a:t>Subtitle to go here</a:t>
            </a:r>
          </a:p>
          <a:p>
            <a:pPr marL="0" indent="0">
              <a:buFont typeface="System Font Regular"/>
              <a:buNone/>
            </a:pPr>
            <a:r>
              <a:rPr lang="en-GB"/>
              <a:t>Itaqui accusapiciis quo omnitec estion niet quos aut laccabor sam, sequi aut il ipicips aperatis a explia que parciame volorpostium esed eaque sandelitae velecat quamet alit ped qui doluptur. Alis provit moditis expe ommolupta nos as eremquo diorem vel ipsaped exernat od quam litiaepta core aditiis modia imagnih illenih illecum eaqui ut atet occum sin rehendis re, qui quaerci atibea quo officit atquam ritatia tureproviti discima.</a:t>
            </a:r>
          </a:p>
          <a:p>
            <a:pPr marL="0" indent="0">
              <a:buFont typeface="System Font Regular"/>
              <a:buNone/>
            </a:pPr>
            <a:endParaRPr lang="en-GB"/>
          </a:p>
        </p:txBody>
      </p:sp>
      <p:sp>
        <p:nvSpPr>
          <p:cNvPr id="11" name="object 7">
            <a:extLst>
              <a:ext uri="{FF2B5EF4-FFF2-40B4-BE49-F238E27FC236}">
                <a16:creationId xmlns:a16="http://schemas.microsoft.com/office/drawing/2014/main" id="{33AAA66A-536E-FD4F-A181-4D5761ABD593}"/>
              </a:ext>
            </a:extLst>
          </p:cNvPr>
          <p:cNvSpPr/>
          <p:nvPr/>
        </p:nvSpPr>
        <p:spPr>
          <a:xfrm>
            <a:off x="4609467" y="1730446"/>
            <a:ext cx="3357806" cy="0"/>
          </a:xfrm>
          <a:custGeom>
            <a:avLst/>
            <a:gdLst/>
            <a:ahLst/>
            <a:cxnLst/>
            <a:rect l="l" t="t" r="r" b="b"/>
            <a:pathLst>
              <a:path w="7382509">
                <a:moveTo>
                  <a:pt x="0" y="0"/>
                </a:moveTo>
                <a:lnTo>
                  <a:pt x="7381974" y="0"/>
                </a:lnTo>
              </a:path>
            </a:pathLst>
          </a:custGeom>
          <a:ln w="19050">
            <a:solidFill>
              <a:schemeClr val="accent1"/>
            </a:solidFill>
          </a:ln>
        </p:spPr>
        <p:txBody>
          <a:bodyPr wrap="square" lIns="0" tIns="0" rIns="0" bIns="0" rtlCol="0"/>
          <a:lstStyle/>
          <a:p>
            <a:endParaRPr sz="372"/>
          </a:p>
        </p:txBody>
      </p:sp>
    </p:spTree>
    <p:extLst>
      <p:ext uri="{BB962C8B-B14F-4D97-AF65-F5344CB8AC3E}">
        <p14:creationId xmlns:p14="http://schemas.microsoft.com/office/powerpoint/2010/main" val="1325698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EE4C7-FC38-9742-9322-41E0D815EF67}"/>
              </a:ext>
            </a:extLst>
          </p:cNvPr>
          <p:cNvSpPr>
            <a:spLocks noGrp="1"/>
          </p:cNvSpPr>
          <p:nvPr>
            <p:ph type="title"/>
          </p:nvPr>
        </p:nvSpPr>
        <p:spPr/>
        <p:txBody>
          <a:bodyPr/>
          <a:lstStyle/>
          <a:p>
            <a:r>
              <a:rPr lang="en-GB" dirty="0"/>
              <a:t>Main headline</a:t>
            </a:r>
          </a:p>
        </p:txBody>
      </p:sp>
      <p:sp>
        <p:nvSpPr>
          <p:cNvPr id="3" name="Text Placeholder 2">
            <a:extLst>
              <a:ext uri="{FF2B5EF4-FFF2-40B4-BE49-F238E27FC236}">
                <a16:creationId xmlns:a16="http://schemas.microsoft.com/office/drawing/2014/main" id="{64BD991E-389A-7746-9078-5BB147E78C50}"/>
              </a:ext>
            </a:extLst>
          </p:cNvPr>
          <p:cNvSpPr>
            <a:spLocks noGrp="1"/>
          </p:cNvSpPr>
          <p:nvPr>
            <p:ph type="body" sz="quarter" idx="13"/>
          </p:nvPr>
        </p:nvSpPr>
        <p:spPr>
          <a:xfrm>
            <a:off x="468312" y="1439999"/>
            <a:ext cx="6579759" cy="432000"/>
          </a:xfrm>
        </p:spPr>
        <p:txBody>
          <a:bodyPr/>
          <a:lstStyle/>
          <a:p>
            <a:r>
              <a:rPr lang="en-GB" dirty="0"/>
              <a:t>Subtitle  </a:t>
            </a:r>
          </a:p>
        </p:txBody>
      </p:sp>
      <p:graphicFrame>
        <p:nvGraphicFramePr>
          <p:cNvPr id="9" name="Content Placeholder 36">
            <a:extLst>
              <a:ext uri="{FF2B5EF4-FFF2-40B4-BE49-F238E27FC236}">
                <a16:creationId xmlns:a16="http://schemas.microsoft.com/office/drawing/2014/main" id="{1A03FDD0-2CEE-3A49-8E58-6EBDBAB6908C}"/>
              </a:ext>
            </a:extLst>
          </p:cNvPr>
          <p:cNvGraphicFramePr>
            <a:graphicFrameLocks noGrp="1"/>
          </p:cNvGraphicFramePr>
          <p:nvPr>
            <p:ph sz="quarter" idx="14"/>
            <p:extLst>
              <p:ext uri="{D42A27DB-BD31-4B8C-83A1-F6EECF244321}">
                <p14:modId xmlns:p14="http://schemas.microsoft.com/office/powerpoint/2010/main" val="2445324408"/>
              </p:ext>
            </p:extLst>
          </p:nvPr>
        </p:nvGraphicFramePr>
        <p:xfrm>
          <a:off x="426284" y="2003461"/>
          <a:ext cx="7145770" cy="3809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3864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3FF7-8D1F-BA4E-84A3-BCE6331E5E9F}"/>
              </a:ext>
            </a:extLst>
          </p:cNvPr>
          <p:cNvSpPr>
            <a:spLocks noGrp="1"/>
          </p:cNvSpPr>
          <p:nvPr>
            <p:ph type="title"/>
          </p:nvPr>
        </p:nvSpPr>
        <p:spPr/>
        <p:txBody>
          <a:bodyPr/>
          <a:lstStyle/>
          <a:p>
            <a:r>
              <a:rPr lang="en-GB"/>
              <a:t>Main headline</a:t>
            </a:r>
          </a:p>
        </p:txBody>
      </p:sp>
      <p:sp>
        <p:nvSpPr>
          <p:cNvPr id="3" name="Text Placeholder 2">
            <a:extLst>
              <a:ext uri="{FF2B5EF4-FFF2-40B4-BE49-F238E27FC236}">
                <a16:creationId xmlns:a16="http://schemas.microsoft.com/office/drawing/2014/main" id="{2B63CFE3-720F-A24D-B8E9-E418DBDFCD9D}"/>
              </a:ext>
            </a:extLst>
          </p:cNvPr>
          <p:cNvSpPr>
            <a:spLocks noGrp="1"/>
          </p:cNvSpPr>
          <p:nvPr>
            <p:ph type="body" sz="quarter" idx="13"/>
          </p:nvPr>
        </p:nvSpPr>
        <p:spPr>
          <a:xfrm>
            <a:off x="468312" y="1439999"/>
            <a:ext cx="6877709" cy="432000"/>
          </a:xfrm>
        </p:spPr>
        <p:txBody>
          <a:bodyPr/>
          <a:lstStyle/>
          <a:p>
            <a:r>
              <a:rPr lang="en-GB" b="1" dirty="0" err="1"/>
              <a:t>Eque</a:t>
            </a:r>
            <a:r>
              <a:rPr lang="en-GB" b="1" dirty="0"/>
              <a:t> </a:t>
            </a:r>
            <a:r>
              <a:rPr lang="en-GB" b="1" dirty="0" err="1"/>
              <a:t>parte</a:t>
            </a:r>
            <a:r>
              <a:rPr lang="en-GB" b="1" dirty="0"/>
              <a:t> </a:t>
            </a:r>
            <a:r>
              <a:rPr lang="en-GB" b="1" dirty="0" err="1"/>
              <a:t>cae</a:t>
            </a:r>
            <a:r>
              <a:rPr lang="en-GB" b="1" dirty="0"/>
              <a:t>, </a:t>
            </a:r>
            <a:r>
              <a:rPr lang="en-GB" b="1" dirty="0" err="1"/>
              <a:t>dees</a:t>
            </a:r>
            <a:r>
              <a:rPr lang="en-GB" b="1" dirty="0"/>
              <a:t> </a:t>
            </a:r>
            <a:r>
              <a:rPr lang="en-GB" b="1" dirty="0" err="1"/>
              <a:t>isser</a:t>
            </a:r>
            <a:r>
              <a:rPr lang="en-GB" b="1" dirty="0"/>
              <a:t> </a:t>
            </a:r>
            <a:r>
              <a:rPr lang="en-GB" b="1" dirty="0" err="1"/>
              <a:t>isquid</a:t>
            </a:r>
            <a:r>
              <a:rPr lang="en-GB" b="1" dirty="0"/>
              <a:t> </a:t>
            </a:r>
            <a:r>
              <a:rPr lang="en-GB" b="1" dirty="0" err="1"/>
              <a:t>aturaet</a:t>
            </a:r>
            <a:r>
              <a:rPr lang="en-GB" b="1" dirty="0"/>
              <a:t> </a:t>
            </a:r>
            <a:r>
              <a:rPr lang="en-GB" b="1" dirty="0" err="1"/>
              <a:t>retiae</a:t>
            </a:r>
            <a:r>
              <a:rPr lang="en-GB" b="1" dirty="0"/>
              <a:t> </a:t>
            </a:r>
            <a:r>
              <a:rPr lang="en-GB" b="1" dirty="0" err="1"/>
              <a:t>convoltum</a:t>
            </a:r>
            <a:r>
              <a:rPr lang="en-GB" b="1" dirty="0"/>
              <a:t>, con </a:t>
            </a:r>
            <a:r>
              <a:rPr lang="en-GB" b="1" dirty="0" err="1"/>
              <a:t>sica</a:t>
            </a:r>
            <a:r>
              <a:rPr lang="en-GB" b="1" dirty="0"/>
              <a:t>; </a:t>
            </a:r>
            <a:r>
              <a:rPr lang="en-GB" b="1" dirty="0" err="1"/>
              <a:t>es</a:t>
            </a:r>
            <a:r>
              <a:rPr lang="en-GB" b="1" dirty="0"/>
              <a:t> </a:t>
            </a:r>
            <a:r>
              <a:rPr lang="en-GB" b="1" dirty="0" err="1"/>
              <a:t>hossedit</a:t>
            </a:r>
            <a:r>
              <a:rPr lang="en-GB" b="1" dirty="0"/>
              <a:t>, </a:t>
            </a:r>
            <a:r>
              <a:rPr lang="en-GB" b="1" dirty="0" err="1"/>
              <a:t>consilicaes</a:t>
            </a:r>
            <a:r>
              <a:rPr lang="en-GB" b="1" dirty="0"/>
              <a:t> </a:t>
            </a:r>
            <a:r>
              <a:rPr lang="en-GB" b="1" dirty="0" err="1"/>
              <a:t>ingul</a:t>
            </a:r>
            <a:r>
              <a:rPr lang="en-GB" b="1" dirty="0"/>
              <a:t> </a:t>
            </a:r>
            <a:r>
              <a:rPr lang="en-GB" b="1" dirty="0" err="1"/>
              <a:t>hocuter</a:t>
            </a:r>
            <a:r>
              <a:rPr lang="en-GB" b="1" dirty="0"/>
              <a:t> </a:t>
            </a:r>
            <a:r>
              <a:rPr lang="en-GB" b="1" dirty="0" err="1"/>
              <a:t>ridertem</a:t>
            </a:r>
            <a:r>
              <a:rPr lang="en-GB" b="1" dirty="0"/>
              <a:t> ore peris </a:t>
            </a:r>
            <a:r>
              <a:rPr lang="en-GB" b="1" dirty="0" err="1"/>
              <a:t>mensultorbis</a:t>
            </a:r>
            <a:r>
              <a:rPr lang="en-GB" b="1" dirty="0"/>
              <a:t> </a:t>
            </a:r>
            <a:r>
              <a:rPr lang="en-GB" b="1" dirty="0" err="1"/>
              <a:t>vilis</a:t>
            </a:r>
            <a:r>
              <a:rPr lang="en-GB" b="1" dirty="0"/>
              <a:t>. </a:t>
            </a:r>
            <a:endParaRPr lang="en-GB" dirty="0"/>
          </a:p>
        </p:txBody>
      </p:sp>
      <p:graphicFrame>
        <p:nvGraphicFramePr>
          <p:cNvPr id="6" name="Content Placeholder 5">
            <a:extLst>
              <a:ext uri="{FF2B5EF4-FFF2-40B4-BE49-F238E27FC236}">
                <a16:creationId xmlns:a16="http://schemas.microsoft.com/office/drawing/2014/main" id="{0E7F54DC-AF54-A044-9955-D43B5B2F561D}"/>
              </a:ext>
            </a:extLst>
          </p:cNvPr>
          <p:cNvGraphicFramePr>
            <a:graphicFrameLocks noGrp="1"/>
          </p:cNvGraphicFramePr>
          <p:nvPr>
            <p:ph sz="quarter" idx="14"/>
            <p:extLst>
              <p:ext uri="{D42A27DB-BD31-4B8C-83A1-F6EECF244321}">
                <p14:modId xmlns:p14="http://schemas.microsoft.com/office/powerpoint/2010/main" val="582217197"/>
              </p:ext>
            </p:extLst>
          </p:nvPr>
        </p:nvGraphicFramePr>
        <p:xfrm>
          <a:off x="77895" y="2387600"/>
          <a:ext cx="4032250" cy="351313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B20E3A7A-21EB-B748-A93F-E5CB64FBE4C9}"/>
              </a:ext>
            </a:extLst>
          </p:cNvPr>
          <p:cNvSpPr>
            <a:spLocks noGrp="1"/>
          </p:cNvSpPr>
          <p:nvPr>
            <p:ph type="body" sz="quarter" idx="15"/>
          </p:nvPr>
        </p:nvSpPr>
        <p:spPr>
          <a:xfrm>
            <a:off x="4760494" y="2424757"/>
            <a:ext cx="3439011" cy="3396606"/>
          </a:xfrm>
        </p:spPr>
        <p:txBody>
          <a:bodyPr/>
          <a:lstStyle/>
          <a:p>
            <a:pPr marL="0" indent="0">
              <a:buNone/>
            </a:pPr>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r>
              <a:rPr lang="en-GB" dirty="0" err="1"/>
              <a:t>Alis</a:t>
            </a:r>
            <a:r>
              <a:rPr lang="en-GB" dirty="0"/>
              <a:t> </a:t>
            </a:r>
            <a:r>
              <a:rPr lang="en-GB" dirty="0" err="1"/>
              <a:t>provit</a:t>
            </a:r>
            <a:r>
              <a:rPr lang="en-GB" dirty="0"/>
              <a:t> </a:t>
            </a:r>
            <a:r>
              <a:rPr lang="en-GB" dirty="0" err="1"/>
              <a:t>moditis</a:t>
            </a:r>
            <a:r>
              <a:rPr lang="en-GB" dirty="0"/>
              <a:t> </a:t>
            </a:r>
            <a:r>
              <a:rPr lang="en-GB" dirty="0" err="1"/>
              <a:t>expe</a:t>
            </a:r>
            <a:r>
              <a:rPr lang="en-GB" dirty="0"/>
              <a:t> </a:t>
            </a:r>
            <a:r>
              <a:rPr lang="en-GB" dirty="0" err="1"/>
              <a:t>ommolupta</a:t>
            </a:r>
            <a:r>
              <a:rPr lang="en-GB" dirty="0"/>
              <a:t> </a:t>
            </a:r>
            <a:r>
              <a:rPr lang="en-GB" dirty="0" err="1"/>
              <a:t>nos</a:t>
            </a:r>
            <a:r>
              <a:rPr lang="en-GB" dirty="0"/>
              <a:t> as </a:t>
            </a:r>
            <a:r>
              <a:rPr lang="en-GB" dirty="0" err="1"/>
              <a:t>eremquo</a:t>
            </a:r>
            <a:r>
              <a:rPr lang="en-GB" dirty="0"/>
              <a:t> </a:t>
            </a:r>
            <a:r>
              <a:rPr lang="en-GB" dirty="0" err="1"/>
              <a:t>diorem</a:t>
            </a:r>
            <a:r>
              <a:rPr lang="en-GB" dirty="0"/>
              <a:t> </a:t>
            </a:r>
            <a:r>
              <a:rPr lang="en-GB" dirty="0" err="1"/>
              <a:t>vel</a:t>
            </a:r>
            <a:r>
              <a:rPr lang="en-GB" dirty="0"/>
              <a:t> </a:t>
            </a:r>
            <a:r>
              <a:rPr lang="en-GB" dirty="0" err="1"/>
              <a:t>ipsaped</a:t>
            </a:r>
            <a:r>
              <a:rPr lang="en-GB" dirty="0"/>
              <a:t> </a:t>
            </a:r>
            <a:r>
              <a:rPr lang="en-GB" dirty="0" err="1"/>
              <a:t>exernat</a:t>
            </a:r>
            <a:r>
              <a:rPr lang="en-GB" dirty="0"/>
              <a:t> od </a:t>
            </a:r>
            <a:r>
              <a:rPr lang="en-GB" dirty="0" err="1"/>
              <a:t>quam</a:t>
            </a:r>
            <a:r>
              <a:rPr lang="en-GB" dirty="0"/>
              <a:t> </a:t>
            </a:r>
            <a:r>
              <a:rPr lang="en-GB" dirty="0" err="1"/>
              <a:t>litiaepta</a:t>
            </a:r>
            <a:r>
              <a:rPr lang="en-GB" dirty="0"/>
              <a:t> core </a:t>
            </a:r>
            <a:r>
              <a:rPr lang="en-GB" dirty="0" err="1"/>
              <a:t>aditiis</a:t>
            </a:r>
            <a:r>
              <a:rPr lang="en-GB" dirty="0"/>
              <a:t> </a:t>
            </a:r>
            <a:r>
              <a:rPr lang="en-GB" dirty="0" err="1"/>
              <a:t>modia</a:t>
            </a:r>
            <a:r>
              <a:rPr lang="en-GB" dirty="0"/>
              <a:t> </a:t>
            </a:r>
            <a:r>
              <a:rPr lang="en-GB" dirty="0" err="1"/>
              <a:t>imagnih</a:t>
            </a:r>
            <a:r>
              <a:rPr lang="en-GB" dirty="0"/>
              <a:t> </a:t>
            </a:r>
            <a:r>
              <a:rPr lang="en-GB" dirty="0" err="1"/>
              <a:t>illenih</a:t>
            </a:r>
            <a:r>
              <a:rPr lang="en-GB" dirty="0"/>
              <a:t> </a:t>
            </a:r>
            <a:r>
              <a:rPr lang="en-GB" dirty="0" err="1"/>
              <a:t>illecum</a:t>
            </a:r>
            <a:r>
              <a:rPr lang="en-GB" dirty="0"/>
              <a:t> </a:t>
            </a:r>
            <a:r>
              <a:rPr lang="en-GB" dirty="0" err="1"/>
              <a:t>eaqui</a:t>
            </a:r>
            <a:r>
              <a:rPr lang="en-GB" dirty="0"/>
              <a:t> </a:t>
            </a:r>
            <a:r>
              <a:rPr lang="en-GB" dirty="0" err="1"/>
              <a:t>ut</a:t>
            </a:r>
            <a:r>
              <a:rPr lang="en-GB" dirty="0"/>
              <a:t> </a:t>
            </a:r>
            <a:r>
              <a:rPr lang="en-GB" dirty="0" err="1"/>
              <a:t>atet</a:t>
            </a:r>
            <a:r>
              <a:rPr lang="en-GB" dirty="0"/>
              <a:t> </a:t>
            </a:r>
            <a:r>
              <a:rPr lang="en-GB" dirty="0" err="1"/>
              <a:t>occum</a:t>
            </a:r>
            <a:r>
              <a:rPr lang="en-GB" dirty="0"/>
              <a:t> sin </a:t>
            </a:r>
            <a:r>
              <a:rPr lang="en-GB" dirty="0" err="1"/>
              <a:t>rehendis</a:t>
            </a:r>
            <a:r>
              <a:rPr lang="en-GB" dirty="0"/>
              <a:t> re, qui </a:t>
            </a:r>
            <a:r>
              <a:rPr lang="en-GB" dirty="0" err="1"/>
              <a:t>quaerci</a:t>
            </a:r>
            <a:r>
              <a:rPr lang="en-GB" dirty="0"/>
              <a:t> </a:t>
            </a:r>
            <a:r>
              <a:rPr lang="en-GB" dirty="0" err="1"/>
              <a:t>atibea</a:t>
            </a:r>
            <a:r>
              <a:rPr lang="en-GB" dirty="0"/>
              <a:t> quo </a:t>
            </a:r>
            <a:r>
              <a:rPr lang="en-GB" dirty="0" err="1"/>
              <a:t>officit</a:t>
            </a:r>
            <a:r>
              <a:rPr lang="en-GB" dirty="0"/>
              <a:t> </a:t>
            </a:r>
            <a:r>
              <a:rPr lang="en-GB" dirty="0" err="1"/>
              <a:t>atquam</a:t>
            </a:r>
            <a:r>
              <a:rPr lang="en-GB" dirty="0"/>
              <a:t> </a:t>
            </a:r>
            <a:r>
              <a:rPr lang="en-GB" dirty="0" err="1"/>
              <a:t>ritatia</a:t>
            </a:r>
            <a:r>
              <a:rPr lang="en-GB" dirty="0"/>
              <a:t> </a:t>
            </a:r>
            <a:r>
              <a:rPr lang="en-GB" dirty="0" err="1"/>
              <a:t>tureproviti</a:t>
            </a:r>
            <a:r>
              <a:rPr lang="en-GB" dirty="0"/>
              <a:t> </a:t>
            </a:r>
            <a:r>
              <a:rPr lang="en-GB" dirty="0" err="1"/>
              <a:t>discima</a:t>
            </a:r>
            <a:r>
              <a:rPr lang="en-GB" dirty="0"/>
              <a:t>. </a:t>
            </a:r>
            <a:r>
              <a:rPr lang="en-GB" dirty="0" err="1"/>
              <a:t>Upimus</a:t>
            </a:r>
            <a:r>
              <a:rPr lang="en-GB" dirty="0"/>
              <a:t> </a:t>
            </a:r>
            <a:r>
              <a:rPr lang="en-GB" dirty="0" err="1"/>
              <a:t>hilne</a:t>
            </a:r>
            <a:r>
              <a:rPr lang="en-GB" dirty="0"/>
              <a:t> que </a:t>
            </a:r>
            <a:r>
              <a:rPr lang="en-GB" dirty="0" err="1"/>
              <a:t>involto</a:t>
            </a:r>
            <a:r>
              <a:rPr lang="en-GB" dirty="0"/>
              <a:t> </a:t>
            </a:r>
            <a:r>
              <a:rPr lang="en-GB" dirty="0" err="1"/>
              <a:t>ractabut</a:t>
            </a:r>
            <a:r>
              <a:rPr lang="en-GB" dirty="0"/>
              <a:t> </a:t>
            </a:r>
            <a:r>
              <a:rPr lang="en-GB" dirty="0" err="1"/>
              <a:t>demus</a:t>
            </a:r>
            <a:r>
              <a:rPr lang="en-GB" dirty="0"/>
              <a:t>. </a:t>
            </a:r>
            <a:r>
              <a:rPr lang="en-GB" dirty="0" err="1"/>
              <a:t>Linvolturnit</a:t>
            </a:r>
            <a:r>
              <a:rPr lang="en-GB" dirty="0"/>
              <a:t> </a:t>
            </a:r>
            <a:r>
              <a:rPr lang="en-GB" dirty="0" err="1"/>
              <a:t>pecurit</a:t>
            </a:r>
            <a:r>
              <a:rPr lang="en-GB" dirty="0"/>
              <a:t>, </a:t>
            </a:r>
            <a:r>
              <a:rPr lang="en-GB" dirty="0" err="1"/>
              <a:t>Catum</a:t>
            </a:r>
            <a:r>
              <a:rPr lang="en-GB" dirty="0"/>
              <a:t> is. </a:t>
            </a:r>
            <a:r>
              <a:rPr lang="en-GB" dirty="0" err="1"/>
              <a:t>Etiam</a:t>
            </a:r>
            <a:r>
              <a:rPr lang="en-GB" dirty="0"/>
              <a:t> </a:t>
            </a:r>
            <a:r>
              <a:rPr lang="en-GB" dirty="0" err="1"/>
              <a:t>publicur</a:t>
            </a:r>
            <a:r>
              <a:rPr lang="en-GB" dirty="0"/>
              <a:t>. </a:t>
            </a:r>
            <a:r>
              <a:rPr lang="en-GB" dirty="0" err="1"/>
              <a:t>Avenihi</a:t>
            </a:r>
            <a:r>
              <a:rPr lang="en-GB" dirty="0"/>
              <a:t> </a:t>
            </a:r>
            <a:r>
              <a:rPr lang="en-GB" dirty="0" err="1"/>
              <a:t>cesterf</a:t>
            </a:r>
            <a:r>
              <a:rPr lang="en-GB" dirty="0"/>
              <a:t> </a:t>
            </a:r>
            <a:r>
              <a:rPr lang="en-GB" dirty="0" err="1"/>
              <a:t>erioni</a:t>
            </a:r>
            <a:r>
              <a:rPr lang="en-GB" dirty="0"/>
              <a:t>.</a:t>
            </a:r>
          </a:p>
        </p:txBody>
      </p:sp>
      <p:sp>
        <p:nvSpPr>
          <p:cNvPr id="7" name="object 11">
            <a:extLst>
              <a:ext uri="{FF2B5EF4-FFF2-40B4-BE49-F238E27FC236}">
                <a16:creationId xmlns:a16="http://schemas.microsoft.com/office/drawing/2014/main" id="{30B978A9-7B7A-EE4E-8FFF-1D014844F914}"/>
              </a:ext>
            </a:extLst>
          </p:cNvPr>
          <p:cNvSpPr/>
          <p:nvPr/>
        </p:nvSpPr>
        <p:spPr>
          <a:xfrm>
            <a:off x="476250" y="5883348"/>
            <a:ext cx="47655" cy="47655"/>
          </a:xfrm>
          <a:custGeom>
            <a:avLst/>
            <a:gdLst/>
            <a:ahLst/>
            <a:cxnLst/>
            <a:rect l="l" t="t" r="r" b="b"/>
            <a:pathLst>
              <a:path w="104775" h="104775">
                <a:moveTo>
                  <a:pt x="104708" y="0"/>
                </a:moveTo>
                <a:lnTo>
                  <a:pt x="0" y="0"/>
                </a:lnTo>
                <a:lnTo>
                  <a:pt x="0" y="104708"/>
                </a:lnTo>
                <a:lnTo>
                  <a:pt x="104708" y="104708"/>
                </a:lnTo>
                <a:lnTo>
                  <a:pt x="104708" y="0"/>
                </a:lnTo>
                <a:close/>
              </a:path>
            </a:pathLst>
          </a:custGeom>
          <a:solidFill>
            <a:srgbClr val="00859B"/>
          </a:solidFill>
        </p:spPr>
        <p:txBody>
          <a:bodyPr wrap="square" lIns="0" tIns="0" rIns="0" bIns="0" rtlCol="0"/>
          <a:lstStyle/>
          <a:p>
            <a:endParaRPr sz="372"/>
          </a:p>
        </p:txBody>
      </p:sp>
      <p:sp>
        <p:nvSpPr>
          <p:cNvPr id="8" name="object 12">
            <a:extLst>
              <a:ext uri="{FF2B5EF4-FFF2-40B4-BE49-F238E27FC236}">
                <a16:creationId xmlns:a16="http://schemas.microsoft.com/office/drawing/2014/main" id="{C18A3C27-C41D-A647-933F-4C45ED623249}"/>
              </a:ext>
            </a:extLst>
          </p:cNvPr>
          <p:cNvSpPr txBox="1"/>
          <p:nvPr/>
        </p:nvSpPr>
        <p:spPr>
          <a:xfrm>
            <a:off x="565704" y="5858520"/>
            <a:ext cx="896941" cy="283123"/>
          </a:xfrm>
          <a:prstGeom prst="rect">
            <a:avLst/>
          </a:prstGeom>
        </p:spPr>
        <p:txBody>
          <a:bodyPr vert="horz" wrap="square" lIns="0" tIns="6065" rIns="0" bIns="0" rtlCol="0">
            <a:spAutoFit/>
          </a:bodyPr>
          <a:lstStyle/>
          <a:p>
            <a:pPr marR="2310"/>
            <a:r>
              <a:rPr sz="600" dirty="0">
                <a:cs typeface="Arial"/>
              </a:rPr>
              <a:t>Title pie chart to go here  Title pie chart to go here  Title pie chart to go here</a:t>
            </a:r>
            <a:endParaRPr sz="600">
              <a:cs typeface="Arial"/>
            </a:endParaRPr>
          </a:p>
        </p:txBody>
      </p:sp>
      <p:sp>
        <p:nvSpPr>
          <p:cNvPr id="9" name="object 13">
            <a:extLst>
              <a:ext uri="{FF2B5EF4-FFF2-40B4-BE49-F238E27FC236}">
                <a16:creationId xmlns:a16="http://schemas.microsoft.com/office/drawing/2014/main" id="{492D3831-71D1-4446-A8AF-CF4415C679A7}"/>
              </a:ext>
            </a:extLst>
          </p:cNvPr>
          <p:cNvSpPr/>
          <p:nvPr/>
        </p:nvSpPr>
        <p:spPr>
          <a:xfrm>
            <a:off x="476250" y="5963361"/>
            <a:ext cx="47655" cy="47655"/>
          </a:xfrm>
          <a:custGeom>
            <a:avLst/>
            <a:gdLst/>
            <a:ahLst/>
            <a:cxnLst/>
            <a:rect l="l" t="t" r="r" b="b"/>
            <a:pathLst>
              <a:path w="104775" h="104775">
                <a:moveTo>
                  <a:pt x="104708" y="0"/>
                </a:moveTo>
                <a:lnTo>
                  <a:pt x="0" y="0"/>
                </a:lnTo>
                <a:lnTo>
                  <a:pt x="0" y="104708"/>
                </a:lnTo>
                <a:lnTo>
                  <a:pt x="104708" y="104708"/>
                </a:lnTo>
                <a:lnTo>
                  <a:pt x="104708" y="0"/>
                </a:lnTo>
                <a:close/>
              </a:path>
            </a:pathLst>
          </a:custGeom>
          <a:solidFill>
            <a:srgbClr val="AF1F8E"/>
          </a:solidFill>
        </p:spPr>
        <p:txBody>
          <a:bodyPr wrap="square" lIns="0" tIns="0" rIns="0" bIns="0" rtlCol="0"/>
          <a:lstStyle/>
          <a:p>
            <a:endParaRPr sz="372"/>
          </a:p>
        </p:txBody>
      </p:sp>
      <p:sp>
        <p:nvSpPr>
          <p:cNvPr id="10" name="object 14">
            <a:extLst>
              <a:ext uri="{FF2B5EF4-FFF2-40B4-BE49-F238E27FC236}">
                <a16:creationId xmlns:a16="http://schemas.microsoft.com/office/drawing/2014/main" id="{AD3D374D-C622-C24C-B192-6D941A9CCEA8}"/>
              </a:ext>
            </a:extLst>
          </p:cNvPr>
          <p:cNvSpPr/>
          <p:nvPr/>
        </p:nvSpPr>
        <p:spPr>
          <a:xfrm>
            <a:off x="476250" y="6043368"/>
            <a:ext cx="47655" cy="47655"/>
          </a:xfrm>
          <a:custGeom>
            <a:avLst/>
            <a:gdLst/>
            <a:ahLst/>
            <a:cxnLst/>
            <a:rect l="l" t="t" r="r" b="b"/>
            <a:pathLst>
              <a:path w="104775" h="104775">
                <a:moveTo>
                  <a:pt x="104708" y="0"/>
                </a:moveTo>
                <a:lnTo>
                  <a:pt x="0" y="0"/>
                </a:lnTo>
                <a:lnTo>
                  <a:pt x="0" y="104708"/>
                </a:lnTo>
                <a:lnTo>
                  <a:pt x="104708" y="104708"/>
                </a:lnTo>
                <a:lnTo>
                  <a:pt x="104708" y="0"/>
                </a:lnTo>
                <a:close/>
              </a:path>
            </a:pathLst>
          </a:custGeom>
          <a:solidFill>
            <a:srgbClr val="63666A"/>
          </a:solidFill>
        </p:spPr>
        <p:txBody>
          <a:bodyPr wrap="square" lIns="0" tIns="0" rIns="0" bIns="0" rtlCol="0"/>
          <a:lstStyle/>
          <a:p>
            <a:endParaRPr sz="372"/>
          </a:p>
        </p:txBody>
      </p:sp>
    </p:spTree>
    <p:extLst>
      <p:ext uri="{BB962C8B-B14F-4D97-AF65-F5344CB8AC3E}">
        <p14:creationId xmlns:p14="http://schemas.microsoft.com/office/powerpoint/2010/main" val="2101353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20B7-BAEC-7D4E-B4EB-5B415DBAA54A}"/>
              </a:ext>
            </a:extLst>
          </p:cNvPr>
          <p:cNvSpPr>
            <a:spLocks noGrp="1"/>
          </p:cNvSpPr>
          <p:nvPr>
            <p:ph type="title"/>
          </p:nvPr>
        </p:nvSpPr>
        <p:spPr>
          <a:xfrm>
            <a:off x="468000" y="396000"/>
            <a:ext cx="7124602" cy="720000"/>
          </a:xfrm>
        </p:spPr>
        <p:txBody>
          <a:bodyPr/>
          <a:lstStyle/>
          <a:p>
            <a:r>
              <a:rPr lang="en-GB" dirty="0"/>
              <a:t>Main headline</a:t>
            </a:r>
          </a:p>
        </p:txBody>
      </p:sp>
      <p:sp>
        <p:nvSpPr>
          <p:cNvPr id="3" name="Text Placeholder 2">
            <a:extLst>
              <a:ext uri="{FF2B5EF4-FFF2-40B4-BE49-F238E27FC236}">
                <a16:creationId xmlns:a16="http://schemas.microsoft.com/office/drawing/2014/main" id="{AFDF7EC5-5569-3647-9892-96343B5DF210}"/>
              </a:ext>
            </a:extLst>
          </p:cNvPr>
          <p:cNvSpPr>
            <a:spLocks noGrp="1"/>
          </p:cNvSpPr>
          <p:nvPr>
            <p:ph type="body" sz="quarter" idx="15"/>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r>
              <a:rPr lang="en-GB" dirty="0" err="1"/>
              <a:t>Alis</a:t>
            </a:r>
            <a:r>
              <a:rPr lang="en-GB" dirty="0"/>
              <a:t> </a:t>
            </a:r>
            <a:r>
              <a:rPr lang="en-GB" dirty="0" err="1"/>
              <a:t>provit</a:t>
            </a:r>
            <a:r>
              <a:rPr lang="en-GB" dirty="0"/>
              <a:t> </a:t>
            </a:r>
            <a:r>
              <a:rPr lang="en-GB" dirty="0" err="1"/>
              <a:t>moditis</a:t>
            </a:r>
            <a:r>
              <a:rPr lang="en-GB" dirty="0"/>
              <a:t> </a:t>
            </a:r>
            <a:r>
              <a:rPr lang="en-GB" dirty="0" err="1"/>
              <a:t>expe</a:t>
            </a:r>
            <a:r>
              <a:rPr lang="en-GB" dirty="0"/>
              <a:t> </a:t>
            </a:r>
            <a:r>
              <a:rPr lang="en-GB" dirty="0" err="1"/>
              <a:t>ommolupta</a:t>
            </a:r>
            <a:r>
              <a:rPr lang="en-GB" dirty="0"/>
              <a:t> </a:t>
            </a:r>
            <a:r>
              <a:rPr lang="en-GB" dirty="0" err="1"/>
              <a:t>nos</a:t>
            </a:r>
            <a:r>
              <a:rPr lang="en-GB" dirty="0"/>
              <a:t> as </a:t>
            </a:r>
            <a:r>
              <a:rPr lang="en-GB" dirty="0" err="1"/>
              <a:t>eremquo</a:t>
            </a:r>
            <a:r>
              <a:rPr lang="en-GB" dirty="0"/>
              <a:t> </a:t>
            </a:r>
            <a:r>
              <a:rPr lang="en-GB" dirty="0" err="1"/>
              <a:t>diorem</a:t>
            </a:r>
            <a:r>
              <a:rPr lang="en-GB" dirty="0"/>
              <a:t> </a:t>
            </a:r>
            <a:r>
              <a:rPr lang="en-GB" dirty="0" err="1"/>
              <a:t>vel</a:t>
            </a:r>
            <a:r>
              <a:rPr lang="en-GB" dirty="0"/>
              <a:t> </a:t>
            </a:r>
            <a:r>
              <a:rPr lang="en-GB" dirty="0" err="1"/>
              <a:t>ipsaped</a:t>
            </a:r>
            <a:r>
              <a:rPr lang="en-GB" dirty="0"/>
              <a:t> </a:t>
            </a:r>
            <a:r>
              <a:rPr lang="en-GB" dirty="0" err="1"/>
              <a:t>exernat</a:t>
            </a:r>
            <a:r>
              <a:rPr lang="en-GB" dirty="0"/>
              <a:t> od </a:t>
            </a:r>
            <a:r>
              <a:rPr lang="en-GB" dirty="0" err="1"/>
              <a:t>quam</a:t>
            </a:r>
            <a:r>
              <a:rPr lang="en-GB" dirty="0"/>
              <a:t> </a:t>
            </a:r>
            <a:r>
              <a:rPr lang="en-GB" dirty="0" err="1"/>
              <a:t>litiaepta</a:t>
            </a:r>
            <a:r>
              <a:rPr lang="en-GB" dirty="0"/>
              <a:t> core </a:t>
            </a:r>
            <a:r>
              <a:rPr lang="en-GB" dirty="0" err="1"/>
              <a:t>aditiis</a:t>
            </a:r>
            <a:r>
              <a:rPr lang="en-GB" dirty="0"/>
              <a:t> </a:t>
            </a:r>
            <a:r>
              <a:rPr lang="en-GB" dirty="0" err="1"/>
              <a:t>modia</a:t>
            </a:r>
            <a:r>
              <a:rPr lang="en-GB" dirty="0"/>
              <a:t> </a:t>
            </a:r>
            <a:r>
              <a:rPr lang="en-GB" dirty="0" err="1"/>
              <a:t>imagnih</a:t>
            </a:r>
            <a:r>
              <a:rPr lang="en-GB" dirty="0"/>
              <a:t> </a:t>
            </a:r>
            <a:r>
              <a:rPr lang="en-GB" dirty="0" err="1"/>
              <a:t>illenih</a:t>
            </a:r>
            <a:r>
              <a:rPr lang="en-GB" dirty="0"/>
              <a:t> </a:t>
            </a:r>
            <a:r>
              <a:rPr lang="en-GB" dirty="0" err="1"/>
              <a:t>illecum</a:t>
            </a:r>
            <a:r>
              <a:rPr lang="en-GB" dirty="0"/>
              <a:t> </a:t>
            </a:r>
            <a:r>
              <a:rPr lang="en-GB" dirty="0" err="1"/>
              <a:t>eaqui</a:t>
            </a:r>
            <a:r>
              <a:rPr lang="en-GB" dirty="0"/>
              <a:t> </a:t>
            </a:r>
            <a:r>
              <a:rPr lang="en-GB" dirty="0" err="1"/>
              <a:t>ut</a:t>
            </a:r>
            <a:r>
              <a:rPr lang="en-GB" dirty="0"/>
              <a:t> </a:t>
            </a:r>
            <a:r>
              <a:rPr lang="en-GB" dirty="0" err="1"/>
              <a:t>atet</a:t>
            </a:r>
            <a:r>
              <a:rPr lang="en-GB" dirty="0"/>
              <a:t> </a:t>
            </a:r>
            <a:r>
              <a:rPr lang="en-GB" dirty="0" err="1"/>
              <a:t>occum</a:t>
            </a:r>
            <a:r>
              <a:rPr lang="en-GB" dirty="0"/>
              <a:t> sin </a:t>
            </a:r>
            <a:r>
              <a:rPr lang="en-GB" dirty="0" err="1"/>
              <a:t>rehendis</a:t>
            </a:r>
            <a:r>
              <a:rPr lang="en-GB" dirty="0"/>
              <a:t> re, qui </a:t>
            </a:r>
            <a:r>
              <a:rPr lang="en-GB" dirty="0" err="1"/>
              <a:t>quaerci</a:t>
            </a:r>
            <a:r>
              <a:rPr lang="en-GB" dirty="0"/>
              <a:t> </a:t>
            </a:r>
            <a:r>
              <a:rPr lang="en-GB" dirty="0" err="1"/>
              <a:t>atibea</a:t>
            </a:r>
            <a:r>
              <a:rPr lang="en-GB" dirty="0"/>
              <a:t> quo </a:t>
            </a:r>
            <a:r>
              <a:rPr lang="en-GB" dirty="0" err="1"/>
              <a:t>officit</a:t>
            </a:r>
            <a:r>
              <a:rPr lang="en-GB" dirty="0"/>
              <a:t> </a:t>
            </a:r>
            <a:r>
              <a:rPr lang="en-GB" dirty="0" err="1"/>
              <a:t>atquam</a:t>
            </a:r>
            <a:r>
              <a:rPr lang="en-GB" dirty="0"/>
              <a:t> </a:t>
            </a:r>
            <a:r>
              <a:rPr lang="en-GB" dirty="0" err="1"/>
              <a:t>ritatia</a:t>
            </a:r>
            <a:r>
              <a:rPr lang="en-GB" dirty="0"/>
              <a:t> </a:t>
            </a:r>
            <a:r>
              <a:rPr lang="en-GB" dirty="0" err="1"/>
              <a:t>tureproviti</a:t>
            </a:r>
            <a:r>
              <a:rPr lang="en-GB" dirty="0"/>
              <a:t> </a:t>
            </a:r>
            <a:r>
              <a:rPr lang="en-GB" dirty="0" err="1"/>
              <a:t>discima</a:t>
            </a:r>
            <a:endParaRPr lang="en-GB" dirty="0"/>
          </a:p>
        </p:txBody>
      </p:sp>
      <p:sp>
        <p:nvSpPr>
          <p:cNvPr id="4" name="Text Placeholder 3">
            <a:extLst>
              <a:ext uri="{FF2B5EF4-FFF2-40B4-BE49-F238E27FC236}">
                <a16:creationId xmlns:a16="http://schemas.microsoft.com/office/drawing/2014/main" id="{72A37484-2A53-2D4B-AC9B-2B5B9529F922}"/>
              </a:ext>
            </a:extLst>
          </p:cNvPr>
          <p:cNvSpPr>
            <a:spLocks noGrp="1"/>
          </p:cNvSpPr>
          <p:nvPr>
            <p:ph type="body" sz="quarter" idx="16"/>
          </p:nvPr>
        </p:nvSpPr>
        <p:spPr/>
        <p:txBody>
          <a:bodyPr>
            <a:normAutofit lnSpcReduction="10000"/>
          </a:bodyPr>
          <a:lstStyle/>
          <a:p>
            <a:r>
              <a:rPr lang="en-GB"/>
              <a:t>1.</a:t>
            </a:r>
          </a:p>
        </p:txBody>
      </p:sp>
      <p:sp>
        <p:nvSpPr>
          <p:cNvPr id="5" name="Text Placeholder 4">
            <a:extLst>
              <a:ext uri="{FF2B5EF4-FFF2-40B4-BE49-F238E27FC236}">
                <a16:creationId xmlns:a16="http://schemas.microsoft.com/office/drawing/2014/main" id="{676980F7-D5F2-5F41-8B0B-E752741A4B55}"/>
              </a:ext>
            </a:extLst>
          </p:cNvPr>
          <p:cNvSpPr>
            <a:spLocks noGrp="1"/>
          </p:cNvSpPr>
          <p:nvPr>
            <p:ph type="body" sz="quarter" idx="17"/>
          </p:nvPr>
        </p:nvSpPr>
        <p:spPr/>
        <p:txBody>
          <a:bodyPr>
            <a:normAutofit/>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r>
              <a:rPr lang="en-GB" dirty="0" err="1"/>
              <a:t>Alis</a:t>
            </a:r>
            <a:r>
              <a:rPr lang="en-GB" dirty="0"/>
              <a:t> </a:t>
            </a:r>
            <a:r>
              <a:rPr lang="en-GB" dirty="0" err="1"/>
              <a:t>provit</a:t>
            </a:r>
            <a:r>
              <a:rPr lang="en-GB" dirty="0"/>
              <a:t> </a:t>
            </a:r>
            <a:r>
              <a:rPr lang="en-GB" dirty="0" err="1"/>
              <a:t>moditis</a:t>
            </a:r>
            <a:r>
              <a:rPr lang="en-GB" dirty="0"/>
              <a:t> </a:t>
            </a:r>
            <a:r>
              <a:rPr lang="en-GB" dirty="0" err="1"/>
              <a:t>expe</a:t>
            </a:r>
            <a:r>
              <a:rPr lang="en-GB" dirty="0"/>
              <a:t> </a:t>
            </a:r>
            <a:r>
              <a:rPr lang="en-GB" dirty="0" err="1"/>
              <a:t>ommolupta</a:t>
            </a:r>
            <a:r>
              <a:rPr lang="en-GB" dirty="0"/>
              <a:t> </a:t>
            </a:r>
            <a:r>
              <a:rPr lang="en-GB" dirty="0" err="1"/>
              <a:t>nos</a:t>
            </a:r>
            <a:r>
              <a:rPr lang="en-GB" dirty="0"/>
              <a:t> as </a:t>
            </a:r>
            <a:r>
              <a:rPr lang="en-GB" dirty="0" err="1"/>
              <a:t>eremquo</a:t>
            </a:r>
            <a:r>
              <a:rPr lang="en-GB" dirty="0"/>
              <a:t> </a:t>
            </a:r>
            <a:r>
              <a:rPr lang="en-GB" dirty="0" err="1"/>
              <a:t>diorem</a:t>
            </a:r>
            <a:r>
              <a:rPr lang="en-GB" dirty="0"/>
              <a:t> </a:t>
            </a:r>
            <a:r>
              <a:rPr lang="en-GB" dirty="0" err="1"/>
              <a:t>vel</a:t>
            </a:r>
            <a:r>
              <a:rPr lang="en-GB" dirty="0"/>
              <a:t> </a:t>
            </a:r>
            <a:r>
              <a:rPr lang="en-GB" dirty="0" err="1"/>
              <a:t>ipsaped</a:t>
            </a:r>
            <a:r>
              <a:rPr lang="en-GB" dirty="0"/>
              <a:t> </a:t>
            </a:r>
            <a:r>
              <a:rPr lang="en-GB" dirty="0" err="1"/>
              <a:t>exernat</a:t>
            </a:r>
            <a:r>
              <a:rPr lang="en-GB" dirty="0"/>
              <a:t> od </a:t>
            </a:r>
            <a:r>
              <a:rPr lang="en-GB" dirty="0" err="1"/>
              <a:t>quam</a:t>
            </a:r>
            <a:r>
              <a:rPr lang="en-GB" dirty="0"/>
              <a:t> </a:t>
            </a:r>
            <a:r>
              <a:rPr lang="en-GB" dirty="0" err="1"/>
              <a:t>litiaepta</a:t>
            </a:r>
            <a:r>
              <a:rPr lang="en-GB" dirty="0"/>
              <a:t> core </a:t>
            </a:r>
            <a:r>
              <a:rPr lang="en-GB" dirty="0" err="1"/>
              <a:t>aditiis</a:t>
            </a:r>
            <a:r>
              <a:rPr lang="en-GB" dirty="0"/>
              <a:t> </a:t>
            </a:r>
            <a:r>
              <a:rPr lang="en-GB" dirty="0" err="1"/>
              <a:t>modia</a:t>
            </a:r>
            <a:r>
              <a:rPr lang="en-GB" dirty="0"/>
              <a:t> </a:t>
            </a:r>
            <a:r>
              <a:rPr lang="en-GB" dirty="0" err="1"/>
              <a:t>imagnih</a:t>
            </a:r>
            <a:r>
              <a:rPr lang="en-GB" dirty="0"/>
              <a:t> </a:t>
            </a:r>
            <a:r>
              <a:rPr lang="en-GB" dirty="0" err="1"/>
              <a:t>illenih</a:t>
            </a:r>
            <a:r>
              <a:rPr lang="en-GB" dirty="0"/>
              <a:t> </a:t>
            </a:r>
            <a:r>
              <a:rPr lang="en-GB" dirty="0" err="1"/>
              <a:t>illecum</a:t>
            </a:r>
            <a:r>
              <a:rPr lang="en-GB" dirty="0"/>
              <a:t> </a:t>
            </a:r>
            <a:r>
              <a:rPr lang="en-GB" dirty="0" err="1"/>
              <a:t>eaqui</a:t>
            </a:r>
            <a:r>
              <a:rPr lang="en-GB" dirty="0"/>
              <a:t> </a:t>
            </a:r>
            <a:r>
              <a:rPr lang="en-GB" dirty="0" err="1"/>
              <a:t>ut</a:t>
            </a:r>
            <a:r>
              <a:rPr lang="en-GB" dirty="0"/>
              <a:t> </a:t>
            </a:r>
            <a:r>
              <a:rPr lang="en-GB" dirty="0" err="1"/>
              <a:t>atet</a:t>
            </a:r>
            <a:r>
              <a:rPr lang="en-GB" dirty="0"/>
              <a:t> </a:t>
            </a:r>
            <a:r>
              <a:rPr lang="en-GB" dirty="0" err="1"/>
              <a:t>occum</a:t>
            </a:r>
            <a:r>
              <a:rPr lang="en-GB" dirty="0"/>
              <a:t> sin </a:t>
            </a:r>
            <a:r>
              <a:rPr lang="en-GB" dirty="0" err="1"/>
              <a:t>rehendis</a:t>
            </a:r>
            <a:r>
              <a:rPr lang="en-GB" dirty="0"/>
              <a:t> re, qui </a:t>
            </a:r>
            <a:r>
              <a:rPr lang="en-GB" dirty="0" err="1"/>
              <a:t>quaerci</a:t>
            </a:r>
            <a:r>
              <a:rPr lang="en-GB" dirty="0"/>
              <a:t> </a:t>
            </a:r>
            <a:r>
              <a:rPr lang="en-GB" dirty="0" err="1"/>
              <a:t>atibea</a:t>
            </a:r>
            <a:r>
              <a:rPr lang="en-GB" dirty="0"/>
              <a:t> quo </a:t>
            </a:r>
            <a:r>
              <a:rPr lang="en-GB" dirty="0" err="1"/>
              <a:t>officit</a:t>
            </a:r>
            <a:r>
              <a:rPr lang="en-GB" dirty="0"/>
              <a:t> </a:t>
            </a:r>
            <a:r>
              <a:rPr lang="en-GB" dirty="0" err="1"/>
              <a:t>atquam</a:t>
            </a:r>
            <a:r>
              <a:rPr lang="en-GB" dirty="0"/>
              <a:t> </a:t>
            </a:r>
            <a:r>
              <a:rPr lang="en-GB" dirty="0" err="1"/>
              <a:t>ritatia</a:t>
            </a:r>
            <a:r>
              <a:rPr lang="en-GB" dirty="0"/>
              <a:t> </a:t>
            </a:r>
            <a:r>
              <a:rPr lang="en-GB" dirty="0" err="1"/>
              <a:t>tureproviti</a:t>
            </a:r>
            <a:r>
              <a:rPr lang="en-GB" dirty="0"/>
              <a:t> </a:t>
            </a:r>
            <a:r>
              <a:rPr lang="en-GB" dirty="0" err="1"/>
              <a:t>discima</a:t>
            </a:r>
            <a:endParaRPr lang="en-GB" dirty="0"/>
          </a:p>
        </p:txBody>
      </p:sp>
      <p:sp>
        <p:nvSpPr>
          <p:cNvPr id="6" name="Text Placeholder 5">
            <a:extLst>
              <a:ext uri="{FF2B5EF4-FFF2-40B4-BE49-F238E27FC236}">
                <a16:creationId xmlns:a16="http://schemas.microsoft.com/office/drawing/2014/main" id="{5A78B761-D067-1B4D-AAB2-69D5A266BCDC}"/>
              </a:ext>
            </a:extLst>
          </p:cNvPr>
          <p:cNvSpPr>
            <a:spLocks noGrp="1"/>
          </p:cNvSpPr>
          <p:nvPr>
            <p:ph type="body" sz="quarter" idx="18"/>
          </p:nvPr>
        </p:nvSpPr>
        <p:spPr/>
        <p:txBody>
          <a:bodyPr>
            <a:normAutofit lnSpcReduction="10000"/>
          </a:bodyPr>
          <a:lstStyle/>
          <a:p>
            <a:r>
              <a:rPr lang="en-GB"/>
              <a:t>2.</a:t>
            </a:r>
          </a:p>
        </p:txBody>
      </p:sp>
      <p:sp>
        <p:nvSpPr>
          <p:cNvPr id="7" name="Text Placeholder 6">
            <a:extLst>
              <a:ext uri="{FF2B5EF4-FFF2-40B4-BE49-F238E27FC236}">
                <a16:creationId xmlns:a16="http://schemas.microsoft.com/office/drawing/2014/main" id="{257F2571-714F-274A-96A1-911E181A8D7E}"/>
              </a:ext>
            </a:extLst>
          </p:cNvPr>
          <p:cNvSpPr>
            <a:spLocks noGrp="1"/>
          </p:cNvSpPr>
          <p:nvPr>
            <p:ph type="body" sz="quarter" idx="19"/>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r>
              <a:rPr lang="en-GB" dirty="0" err="1"/>
              <a:t>Alis</a:t>
            </a:r>
            <a:r>
              <a:rPr lang="en-GB" dirty="0"/>
              <a:t> </a:t>
            </a:r>
            <a:r>
              <a:rPr lang="en-GB" dirty="0" err="1"/>
              <a:t>provit</a:t>
            </a:r>
            <a:r>
              <a:rPr lang="en-GB" dirty="0"/>
              <a:t> </a:t>
            </a:r>
            <a:r>
              <a:rPr lang="en-GB" dirty="0" err="1"/>
              <a:t>moditis</a:t>
            </a:r>
            <a:r>
              <a:rPr lang="en-GB" dirty="0"/>
              <a:t> </a:t>
            </a:r>
            <a:r>
              <a:rPr lang="en-GB" dirty="0" err="1"/>
              <a:t>expe</a:t>
            </a:r>
            <a:r>
              <a:rPr lang="en-GB" dirty="0"/>
              <a:t> </a:t>
            </a:r>
            <a:r>
              <a:rPr lang="en-GB" dirty="0" err="1"/>
              <a:t>ommolupta</a:t>
            </a:r>
            <a:r>
              <a:rPr lang="en-GB" dirty="0"/>
              <a:t> </a:t>
            </a:r>
            <a:r>
              <a:rPr lang="en-GB" dirty="0" err="1"/>
              <a:t>nos</a:t>
            </a:r>
            <a:r>
              <a:rPr lang="en-GB" dirty="0"/>
              <a:t> as </a:t>
            </a:r>
            <a:r>
              <a:rPr lang="en-GB" dirty="0" err="1"/>
              <a:t>eremquo</a:t>
            </a:r>
            <a:r>
              <a:rPr lang="en-GB" dirty="0"/>
              <a:t> </a:t>
            </a:r>
            <a:r>
              <a:rPr lang="en-GB" dirty="0" err="1"/>
              <a:t>diorem</a:t>
            </a:r>
            <a:r>
              <a:rPr lang="en-GB" dirty="0"/>
              <a:t> </a:t>
            </a:r>
            <a:r>
              <a:rPr lang="en-GB" dirty="0" err="1"/>
              <a:t>vel</a:t>
            </a:r>
            <a:r>
              <a:rPr lang="en-GB" dirty="0"/>
              <a:t> </a:t>
            </a:r>
            <a:r>
              <a:rPr lang="en-GB" dirty="0" err="1"/>
              <a:t>ipsaped</a:t>
            </a:r>
            <a:r>
              <a:rPr lang="en-GB" dirty="0"/>
              <a:t> </a:t>
            </a:r>
            <a:r>
              <a:rPr lang="en-GB" dirty="0" err="1"/>
              <a:t>exernat</a:t>
            </a:r>
            <a:r>
              <a:rPr lang="en-GB" dirty="0"/>
              <a:t> od </a:t>
            </a:r>
            <a:r>
              <a:rPr lang="en-GB" dirty="0" err="1"/>
              <a:t>quam</a:t>
            </a:r>
            <a:r>
              <a:rPr lang="en-GB" dirty="0"/>
              <a:t> </a:t>
            </a:r>
            <a:r>
              <a:rPr lang="en-GB" dirty="0" err="1"/>
              <a:t>litiaepta</a:t>
            </a:r>
            <a:r>
              <a:rPr lang="en-GB" dirty="0"/>
              <a:t> core </a:t>
            </a:r>
            <a:r>
              <a:rPr lang="en-GB" dirty="0" err="1"/>
              <a:t>aditiis</a:t>
            </a:r>
            <a:r>
              <a:rPr lang="en-GB" dirty="0"/>
              <a:t> </a:t>
            </a:r>
            <a:r>
              <a:rPr lang="en-GB" dirty="0" err="1"/>
              <a:t>modia</a:t>
            </a:r>
            <a:r>
              <a:rPr lang="en-GB" dirty="0"/>
              <a:t> </a:t>
            </a:r>
            <a:r>
              <a:rPr lang="en-GB" dirty="0" err="1"/>
              <a:t>imagnih</a:t>
            </a:r>
            <a:r>
              <a:rPr lang="en-GB" dirty="0"/>
              <a:t> </a:t>
            </a:r>
            <a:r>
              <a:rPr lang="en-GB" dirty="0" err="1"/>
              <a:t>illenih</a:t>
            </a:r>
            <a:r>
              <a:rPr lang="en-GB" dirty="0"/>
              <a:t> </a:t>
            </a:r>
            <a:r>
              <a:rPr lang="en-GB" dirty="0" err="1"/>
              <a:t>illecum</a:t>
            </a:r>
            <a:r>
              <a:rPr lang="en-GB" dirty="0"/>
              <a:t> </a:t>
            </a:r>
            <a:r>
              <a:rPr lang="en-GB" dirty="0" err="1"/>
              <a:t>eaqui</a:t>
            </a:r>
            <a:r>
              <a:rPr lang="en-GB" dirty="0"/>
              <a:t> </a:t>
            </a:r>
            <a:r>
              <a:rPr lang="en-GB" dirty="0" err="1"/>
              <a:t>ut</a:t>
            </a:r>
            <a:r>
              <a:rPr lang="en-GB" dirty="0"/>
              <a:t> </a:t>
            </a:r>
            <a:r>
              <a:rPr lang="en-GB" dirty="0" err="1"/>
              <a:t>atet</a:t>
            </a:r>
            <a:r>
              <a:rPr lang="en-GB" dirty="0"/>
              <a:t> </a:t>
            </a:r>
            <a:r>
              <a:rPr lang="en-GB" dirty="0" err="1"/>
              <a:t>occum</a:t>
            </a:r>
            <a:r>
              <a:rPr lang="en-GB" dirty="0"/>
              <a:t> sin </a:t>
            </a:r>
            <a:r>
              <a:rPr lang="en-GB" dirty="0" err="1"/>
              <a:t>rehendis</a:t>
            </a:r>
            <a:r>
              <a:rPr lang="en-GB" dirty="0"/>
              <a:t> re, qui </a:t>
            </a:r>
            <a:r>
              <a:rPr lang="en-GB" dirty="0" err="1"/>
              <a:t>quaerci</a:t>
            </a:r>
            <a:r>
              <a:rPr lang="en-GB" dirty="0"/>
              <a:t> </a:t>
            </a:r>
            <a:r>
              <a:rPr lang="en-GB" dirty="0" err="1"/>
              <a:t>atibea</a:t>
            </a:r>
            <a:r>
              <a:rPr lang="en-GB" dirty="0"/>
              <a:t> quo </a:t>
            </a:r>
            <a:r>
              <a:rPr lang="en-GB" dirty="0" err="1"/>
              <a:t>officit</a:t>
            </a:r>
            <a:r>
              <a:rPr lang="en-GB" dirty="0"/>
              <a:t> </a:t>
            </a:r>
            <a:r>
              <a:rPr lang="en-GB" dirty="0" err="1"/>
              <a:t>atquam</a:t>
            </a:r>
            <a:r>
              <a:rPr lang="en-GB" dirty="0"/>
              <a:t> </a:t>
            </a:r>
            <a:r>
              <a:rPr lang="en-GB" dirty="0" err="1"/>
              <a:t>ritatia</a:t>
            </a:r>
            <a:r>
              <a:rPr lang="en-GB" dirty="0"/>
              <a:t> </a:t>
            </a:r>
            <a:r>
              <a:rPr lang="en-GB" dirty="0" err="1"/>
              <a:t>tureproviti</a:t>
            </a:r>
            <a:r>
              <a:rPr lang="en-GB" dirty="0"/>
              <a:t> </a:t>
            </a:r>
            <a:r>
              <a:rPr lang="en-GB" dirty="0" err="1"/>
              <a:t>discima</a:t>
            </a:r>
            <a:endParaRPr lang="en-GB" dirty="0"/>
          </a:p>
        </p:txBody>
      </p:sp>
      <p:sp>
        <p:nvSpPr>
          <p:cNvPr id="8" name="Text Placeholder 7">
            <a:extLst>
              <a:ext uri="{FF2B5EF4-FFF2-40B4-BE49-F238E27FC236}">
                <a16:creationId xmlns:a16="http://schemas.microsoft.com/office/drawing/2014/main" id="{5CDA2F30-79A3-F945-812F-D02A80422554}"/>
              </a:ext>
            </a:extLst>
          </p:cNvPr>
          <p:cNvSpPr>
            <a:spLocks noGrp="1"/>
          </p:cNvSpPr>
          <p:nvPr>
            <p:ph type="body" sz="quarter" idx="20"/>
          </p:nvPr>
        </p:nvSpPr>
        <p:spPr/>
        <p:txBody>
          <a:bodyPr>
            <a:normAutofit lnSpcReduction="10000"/>
          </a:bodyPr>
          <a:lstStyle/>
          <a:p>
            <a:r>
              <a:rPr lang="en-GB"/>
              <a:t>3.</a:t>
            </a:r>
          </a:p>
        </p:txBody>
      </p:sp>
      <p:sp>
        <p:nvSpPr>
          <p:cNvPr id="9" name="Text Placeholder 8">
            <a:extLst>
              <a:ext uri="{FF2B5EF4-FFF2-40B4-BE49-F238E27FC236}">
                <a16:creationId xmlns:a16="http://schemas.microsoft.com/office/drawing/2014/main" id="{02324F23-E15A-DB4C-A6A5-6F27FF7373BA}"/>
              </a:ext>
            </a:extLst>
          </p:cNvPr>
          <p:cNvSpPr>
            <a:spLocks noGrp="1"/>
          </p:cNvSpPr>
          <p:nvPr>
            <p:ph type="body" sz="quarter" idx="21"/>
          </p:nvPr>
        </p:nvSpPr>
        <p:spPr/>
        <p:txBody>
          <a:bodyPr/>
          <a:lstStyle/>
          <a:p>
            <a:r>
              <a:rPr lang="en-GB" dirty="0" err="1"/>
              <a:t>Itaqui</a:t>
            </a:r>
            <a:r>
              <a:rPr lang="en-GB" dirty="0"/>
              <a:t> </a:t>
            </a:r>
            <a:r>
              <a:rPr lang="en-GB" dirty="0" err="1"/>
              <a:t>accusapiciis</a:t>
            </a:r>
            <a:r>
              <a:rPr lang="en-GB" dirty="0"/>
              <a:t> quo </a:t>
            </a:r>
            <a:r>
              <a:rPr lang="en-GB" dirty="0" err="1"/>
              <a:t>omnitec</a:t>
            </a:r>
            <a:r>
              <a:rPr lang="en-GB" dirty="0"/>
              <a:t> </a:t>
            </a:r>
            <a:r>
              <a:rPr lang="en-GB" dirty="0" err="1"/>
              <a:t>estion</a:t>
            </a:r>
            <a:r>
              <a:rPr lang="en-GB" dirty="0"/>
              <a:t> </a:t>
            </a:r>
            <a:r>
              <a:rPr lang="en-GB" dirty="0" err="1"/>
              <a:t>niet</a:t>
            </a:r>
            <a:r>
              <a:rPr lang="en-GB" dirty="0"/>
              <a:t> quos </a:t>
            </a:r>
            <a:r>
              <a:rPr lang="en-GB" dirty="0" err="1"/>
              <a:t>aut</a:t>
            </a:r>
            <a:r>
              <a:rPr lang="en-GB" dirty="0"/>
              <a:t> </a:t>
            </a:r>
            <a:r>
              <a:rPr lang="en-GB" dirty="0" err="1"/>
              <a:t>laccabor</a:t>
            </a:r>
            <a:r>
              <a:rPr lang="en-GB" dirty="0"/>
              <a:t> </a:t>
            </a:r>
            <a:r>
              <a:rPr lang="en-GB" dirty="0" err="1"/>
              <a:t>sam</a:t>
            </a:r>
            <a:r>
              <a:rPr lang="en-GB" dirty="0"/>
              <a:t>, </a:t>
            </a:r>
            <a:r>
              <a:rPr lang="en-GB" dirty="0" err="1"/>
              <a:t>sequi</a:t>
            </a:r>
            <a:r>
              <a:rPr lang="en-GB" dirty="0"/>
              <a:t> </a:t>
            </a:r>
            <a:r>
              <a:rPr lang="en-GB" dirty="0" err="1"/>
              <a:t>aut</a:t>
            </a:r>
            <a:r>
              <a:rPr lang="en-GB" dirty="0"/>
              <a:t> </a:t>
            </a:r>
            <a:r>
              <a:rPr lang="en-GB" dirty="0" err="1"/>
              <a:t>il</a:t>
            </a:r>
            <a:r>
              <a:rPr lang="en-GB" dirty="0"/>
              <a:t> </a:t>
            </a:r>
            <a:r>
              <a:rPr lang="en-GB" dirty="0" err="1"/>
              <a:t>ipicips</a:t>
            </a:r>
            <a:r>
              <a:rPr lang="en-GB" dirty="0"/>
              <a:t> </a:t>
            </a:r>
            <a:r>
              <a:rPr lang="en-GB" dirty="0" err="1"/>
              <a:t>aperatis</a:t>
            </a:r>
            <a:r>
              <a:rPr lang="en-GB" dirty="0"/>
              <a:t> a </a:t>
            </a:r>
            <a:r>
              <a:rPr lang="en-GB" dirty="0" err="1"/>
              <a:t>explia</a:t>
            </a:r>
            <a:r>
              <a:rPr lang="en-GB" dirty="0"/>
              <a:t> que </a:t>
            </a:r>
            <a:r>
              <a:rPr lang="en-GB" dirty="0" err="1"/>
              <a:t>parciame</a:t>
            </a:r>
            <a:r>
              <a:rPr lang="en-GB" dirty="0"/>
              <a:t> </a:t>
            </a:r>
            <a:r>
              <a:rPr lang="en-GB" dirty="0" err="1"/>
              <a:t>volorpostium</a:t>
            </a:r>
            <a:r>
              <a:rPr lang="en-GB" dirty="0"/>
              <a:t> </a:t>
            </a:r>
            <a:r>
              <a:rPr lang="en-GB" dirty="0" err="1"/>
              <a:t>esed</a:t>
            </a:r>
            <a:r>
              <a:rPr lang="en-GB" dirty="0"/>
              <a:t> </a:t>
            </a:r>
            <a:r>
              <a:rPr lang="en-GB" dirty="0" err="1"/>
              <a:t>eaque</a:t>
            </a:r>
            <a:r>
              <a:rPr lang="en-GB" dirty="0"/>
              <a:t> </a:t>
            </a:r>
            <a:r>
              <a:rPr lang="en-GB" dirty="0" err="1"/>
              <a:t>sandelitae</a:t>
            </a:r>
            <a:r>
              <a:rPr lang="en-GB" dirty="0"/>
              <a:t> </a:t>
            </a:r>
            <a:r>
              <a:rPr lang="en-GB" dirty="0" err="1"/>
              <a:t>velecat</a:t>
            </a:r>
            <a:r>
              <a:rPr lang="en-GB" dirty="0"/>
              <a:t> </a:t>
            </a:r>
            <a:r>
              <a:rPr lang="en-GB" dirty="0" err="1"/>
              <a:t>quamet</a:t>
            </a:r>
            <a:r>
              <a:rPr lang="en-GB" dirty="0"/>
              <a:t> alit </a:t>
            </a:r>
            <a:r>
              <a:rPr lang="en-GB" dirty="0" err="1"/>
              <a:t>ped</a:t>
            </a:r>
            <a:r>
              <a:rPr lang="en-GB" dirty="0"/>
              <a:t> qui </a:t>
            </a:r>
            <a:r>
              <a:rPr lang="en-GB" dirty="0" err="1"/>
              <a:t>doluptur</a:t>
            </a:r>
            <a:r>
              <a:rPr lang="en-GB" dirty="0"/>
              <a:t>. </a:t>
            </a:r>
            <a:r>
              <a:rPr lang="en-GB" dirty="0" err="1"/>
              <a:t>Alis</a:t>
            </a:r>
            <a:r>
              <a:rPr lang="en-GB" dirty="0"/>
              <a:t> </a:t>
            </a:r>
            <a:r>
              <a:rPr lang="en-GB" dirty="0" err="1"/>
              <a:t>provit</a:t>
            </a:r>
            <a:r>
              <a:rPr lang="en-GB" dirty="0"/>
              <a:t> </a:t>
            </a:r>
            <a:r>
              <a:rPr lang="en-GB" dirty="0" err="1"/>
              <a:t>moditis</a:t>
            </a:r>
            <a:r>
              <a:rPr lang="en-GB" dirty="0"/>
              <a:t> </a:t>
            </a:r>
            <a:r>
              <a:rPr lang="en-GB" dirty="0" err="1"/>
              <a:t>expe</a:t>
            </a:r>
            <a:r>
              <a:rPr lang="en-GB" dirty="0"/>
              <a:t> </a:t>
            </a:r>
            <a:r>
              <a:rPr lang="en-GB" dirty="0" err="1"/>
              <a:t>ommolupta</a:t>
            </a:r>
            <a:r>
              <a:rPr lang="en-GB" dirty="0"/>
              <a:t> </a:t>
            </a:r>
            <a:r>
              <a:rPr lang="en-GB" dirty="0" err="1"/>
              <a:t>nos</a:t>
            </a:r>
            <a:r>
              <a:rPr lang="en-GB" dirty="0"/>
              <a:t> as </a:t>
            </a:r>
            <a:r>
              <a:rPr lang="en-GB" dirty="0" err="1"/>
              <a:t>eremquo</a:t>
            </a:r>
            <a:r>
              <a:rPr lang="en-GB" dirty="0"/>
              <a:t> </a:t>
            </a:r>
            <a:r>
              <a:rPr lang="en-GB" dirty="0" err="1"/>
              <a:t>diorem</a:t>
            </a:r>
            <a:r>
              <a:rPr lang="en-GB" dirty="0"/>
              <a:t> </a:t>
            </a:r>
            <a:r>
              <a:rPr lang="en-GB" dirty="0" err="1"/>
              <a:t>vel</a:t>
            </a:r>
            <a:r>
              <a:rPr lang="en-GB" dirty="0"/>
              <a:t> </a:t>
            </a:r>
            <a:r>
              <a:rPr lang="en-GB" dirty="0" err="1"/>
              <a:t>ipsaped</a:t>
            </a:r>
            <a:r>
              <a:rPr lang="en-GB" dirty="0"/>
              <a:t> </a:t>
            </a:r>
            <a:r>
              <a:rPr lang="en-GB" dirty="0" err="1"/>
              <a:t>exernat</a:t>
            </a:r>
            <a:r>
              <a:rPr lang="en-GB" dirty="0"/>
              <a:t> od </a:t>
            </a:r>
            <a:r>
              <a:rPr lang="en-GB" dirty="0" err="1"/>
              <a:t>quam</a:t>
            </a:r>
            <a:r>
              <a:rPr lang="en-GB" dirty="0"/>
              <a:t> </a:t>
            </a:r>
            <a:r>
              <a:rPr lang="en-GB" dirty="0" err="1"/>
              <a:t>litiaepta</a:t>
            </a:r>
            <a:r>
              <a:rPr lang="en-GB" dirty="0"/>
              <a:t> core </a:t>
            </a:r>
            <a:r>
              <a:rPr lang="en-GB" dirty="0" err="1"/>
              <a:t>aditiis</a:t>
            </a:r>
            <a:r>
              <a:rPr lang="en-GB" dirty="0"/>
              <a:t> </a:t>
            </a:r>
            <a:r>
              <a:rPr lang="en-GB" dirty="0" err="1"/>
              <a:t>modia</a:t>
            </a:r>
            <a:r>
              <a:rPr lang="en-GB" dirty="0"/>
              <a:t> </a:t>
            </a:r>
            <a:r>
              <a:rPr lang="en-GB" dirty="0" err="1"/>
              <a:t>imagnih</a:t>
            </a:r>
            <a:r>
              <a:rPr lang="en-GB" dirty="0"/>
              <a:t> </a:t>
            </a:r>
            <a:r>
              <a:rPr lang="en-GB" dirty="0" err="1"/>
              <a:t>illenih</a:t>
            </a:r>
            <a:r>
              <a:rPr lang="en-GB" dirty="0"/>
              <a:t> </a:t>
            </a:r>
            <a:r>
              <a:rPr lang="en-GB" dirty="0" err="1"/>
              <a:t>illecum</a:t>
            </a:r>
            <a:r>
              <a:rPr lang="en-GB" dirty="0"/>
              <a:t> </a:t>
            </a:r>
            <a:r>
              <a:rPr lang="en-GB" dirty="0" err="1"/>
              <a:t>eaqui</a:t>
            </a:r>
            <a:r>
              <a:rPr lang="en-GB" dirty="0"/>
              <a:t> </a:t>
            </a:r>
            <a:r>
              <a:rPr lang="en-GB" dirty="0" err="1"/>
              <a:t>ut</a:t>
            </a:r>
            <a:r>
              <a:rPr lang="en-GB" dirty="0"/>
              <a:t> </a:t>
            </a:r>
            <a:r>
              <a:rPr lang="en-GB" dirty="0" err="1"/>
              <a:t>atet</a:t>
            </a:r>
            <a:r>
              <a:rPr lang="en-GB" dirty="0"/>
              <a:t> </a:t>
            </a:r>
            <a:r>
              <a:rPr lang="en-GB" dirty="0" err="1"/>
              <a:t>occum</a:t>
            </a:r>
            <a:r>
              <a:rPr lang="en-GB" dirty="0"/>
              <a:t> sin </a:t>
            </a:r>
            <a:r>
              <a:rPr lang="en-GB" dirty="0" err="1"/>
              <a:t>rehendis</a:t>
            </a:r>
            <a:r>
              <a:rPr lang="en-GB" dirty="0"/>
              <a:t> re, qui </a:t>
            </a:r>
            <a:r>
              <a:rPr lang="en-GB" dirty="0" err="1"/>
              <a:t>quaerci</a:t>
            </a:r>
            <a:r>
              <a:rPr lang="en-GB" dirty="0"/>
              <a:t> </a:t>
            </a:r>
            <a:r>
              <a:rPr lang="en-GB" dirty="0" err="1"/>
              <a:t>atibea</a:t>
            </a:r>
            <a:r>
              <a:rPr lang="en-GB" dirty="0"/>
              <a:t> quo </a:t>
            </a:r>
            <a:r>
              <a:rPr lang="en-GB" dirty="0" err="1"/>
              <a:t>officit</a:t>
            </a:r>
            <a:r>
              <a:rPr lang="en-GB" dirty="0"/>
              <a:t> </a:t>
            </a:r>
            <a:r>
              <a:rPr lang="en-GB" dirty="0" err="1"/>
              <a:t>atquam</a:t>
            </a:r>
            <a:r>
              <a:rPr lang="en-GB" dirty="0"/>
              <a:t> </a:t>
            </a:r>
            <a:r>
              <a:rPr lang="en-GB" dirty="0" err="1"/>
              <a:t>ritatia</a:t>
            </a:r>
            <a:r>
              <a:rPr lang="en-GB" dirty="0"/>
              <a:t> </a:t>
            </a:r>
            <a:r>
              <a:rPr lang="en-GB" dirty="0" err="1"/>
              <a:t>tureproviti</a:t>
            </a:r>
            <a:r>
              <a:rPr lang="en-GB" dirty="0"/>
              <a:t> </a:t>
            </a:r>
            <a:r>
              <a:rPr lang="en-GB" dirty="0" err="1"/>
              <a:t>discima</a:t>
            </a:r>
            <a:endParaRPr lang="en-GB" dirty="0"/>
          </a:p>
        </p:txBody>
      </p:sp>
      <p:sp>
        <p:nvSpPr>
          <p:cNvPr id="10" name="Text Placeholder 9">
            <a:extLst>
              <a:ext uri="{FF2B5EF4-FFF2-40B4-BE49-F238E27FC236}">
                <a16:creationId xmlns:a16="http://schemas.microsoft.com/office/drawing/2014/main" id="{60BFB13F-6410-A240-950A-D5268A3FE25F}"/>
              </a:ext>
            </a:extLst>
          </p:cNvPr>
          <p:cNvSpPr>
            <a:spLocks noGrp="1"/>
          </p:cNvSpPr>
          <p:nvPr>
            <p:ph type="body" sz="quarter" idx="22"/>
          </p:nvPr>
        </p:nvSpPr>
        <p:spPr/>
        <p:txBody>
          <a:bodyPr>
            <a:normAutofit lnSpcReduction="10000"/>
          </a:bodyPr>
          <a:lstStyle/>
          <a:p>
            <a:r>
              <a:rPr lang="en-GB"/>
              <a:t>4.</a:t>
            </a:r>
          </a:p>
        </p:txBody>
      </p:sp>
    </p:spTree>
    <p:extLst>
      <p:ext uri="{BB962C8B-B14F-4D97-AF65-F5344CB8AC3E}">
        <p14:creationId xmlns:p14="http://schemas.microsoft.com/office/powerpoint/2010/main" val="3902125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213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114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51D8-87A9-6E4D-B5B8-B4B627C28E43}"/>
              </a:ext>
            </a:extLst>
          </p:cNvPr>
          <p:cNvSpPr>
            <a:spLocks noGrp="1"/>
          </p:cNvSpPr>
          <p:nvPr>
            <p:ph type="ctrTitle"/>
          </p:nvPr>
        </p:nvSpPr>
        <p:spPr/>
        <p:txBody>
          <a:bodyPr>
            <a:normAutofit/>
          </a:bodyPr>
          <a:lstStyle/>
          <a:p>
            <a:r>
              <a:rPr lang="en-GB" dirty="0">
                <a:solidFill>
                  <a:schemeClr val="tx1"/>
                </a:solidFill>
              </a:rPr>
              <a:t>Main headline </a:t>
            </a:r>
          </a:p>
        </p:txBody>
      </p:sp>
      <p:sp>
        <p:nvSpPr>
          <p:cNvPr id="3" name="Date Placeholder 2">
            <a:extLst>
              <a:ext uri="{FF2B5EF4-FFF2-40B4-BE49-F238E27FC236}">
                <a16:creationId xmlns:a16="http://schemas.microsoft.com/office/drawing/2014/main" id="{CC852067-D7EA-B74F-BA28-60B502DAB47F}"/>
              </a:ext>
            </a:extLst>
          </p:cNvPr>
          <p:cNvSpPr>
            <a:spLocks noGrp="1"/>
          </p:cNvSpPr>
          <p:nvPr>
            <p:ph type="dt" sz="half" idx="10"/>
          </p:nvPr>
        </p:nvSpPr>
        <p:spPr/>
        <p:txBody>
          <a:bodyPr/>
          <a:lstStyle/>
          <a:p>
            <a:r>
              <a:rPr lang="en-GB" dirty="0">
                <a:solidFill>
                  <a:schemeClr val="tx1"/>
                </a:solidFill>
              </a:rPr>
              <a:t>D Month Year</a:t>
            </a:r>
          </a:p>
        </p:txBody>
      </p:sp>
    </p:spTree>
    <p:extLst>
      <p:ext uri="{BB962C8B-B14F-4D97-AF65-F5344CB8AC3E}">
        <p14:creationId xmlns:p14="http://schemas.microsoft.com/office/powerpoint/2010/main" val="2381729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1D7589-EA05-AA43-8AB5-96589DD4EA5D}"/>
              </a:ext>
            </a:extLst>
          </p:cNvPr>
          <p:cNvSpPr txBox="1"/>
          <p:nvPr/>
        </p:nvSpPr>
        <p:spPr>
          <a:xfrm>
            <a:off x="2597543" y="1157161"/>
            <a:ext cx="0" cy="0"/>
          </a:xfrm>
          <a:prstGeom prst="rect">
            <a:avLst/>
          </a:prstGeom>
          <a:noFill/>
        </p:spPr>
        <p:txBody>
          <a:bodyPr wrap="none" lIns="0" tIns="0" rIns="0" bIns="0" rtlCol="0">
            <a:noAutofit/>
          </a:bodyPr>
          <a:lstStyle/>
          <a:p>
            <a:pPr algn="l"/>
            <a:endParaRPr lang="en-US" sz="1400" dirty="0">
              <a:highlight>
                <a:srgbClr val="FFFF00"/>
              </a:highlight>
            </a:endParaRPr>
          </a:p>
        </p:txBody>
      </p:sp>
      <p:sp>
        <p:nvSpPr>
          <p:cNvPr id="3" name="TextBox 2">
            <a:extLst>
              <a:ext uri="{FF2B5EF4-FFF2-40B4-BE49-F238E27FC236}">
                <a16:creationId xmlns:a16="http://schemas.microsoft.com/office/drawing/2014/main" id="{BF4D9072-9C64-2548-AF56-BD27168EE08D}"/>
              </a:ext>
            </a:extLst>
          </p:cNvPr>
          <p:cNvSpPr txBox="1"/>
          <p:nvPr/>
        </p:nvSpPr>
        <p:spPr>
          <a:xfrm>
            <a:off x="2921225" y="1140977"/>
            <a:ext cx="0" cy="0"/>
          </a:xfrm>
          <a:prstGeom prst="rect">
            <a:avLst/>
          </a:prstGeom>
          <a:noFill/>
        </p:spPr>
        <p:txBody>
          <a:bodyPr wrap="none" lIns="0" tIns="0" rIns="0" bIns="0" rtlCol="0">
            <a:noAutofit/>
          </a:bodyPr>
          <a:lstStyle/>
          <a:p>
            <a:pPr algn="l"/>
            <a:endParaRPr lang="en-US" sz="1400" dirty="0">
              <a:highlight>
                <a:srgbClr val="FFFF00"/>
              </a:highlight>
            </a:endParaRPr>
          </a:p>
        </p:txBody>
      </p:sp>
      <p:sp>
        <p:nvSpPr>
          <p:cNvPr id="4" name="TextBox 3">
            <a:extLst>
              <a:ext uri="{FF2B5EF4-FFF2-40B4-BE49-F238E27FC236}">
                <a16:creationId xmlns:a16="http://schemas.microsoft.com/office/drawing/2014/main" id="{FA2A14B9-DBA2-6B43-A7ED-16ABD7408601}"/>
              </a:ext>
            </a:extLst>
          </p:cNvPr>
          <p:cNvSpPr txBox="1"/>
          <p:nvPr/>
        </p:nvSpPr>
        <p:spPr>
          <a:xfrm>
            <a:off x="2646096" y="1254265"/>
            <a:ext cx="0" cy="0"/>
          </a:xfrm>
          <a:prstGeom prst="rect">
            <a:avLst/>
          </a:prstGeom>
          <a:noFill/>
        </p:spPr>
        <p:txBody>
          <a:bodyPr wrap="none" lIns="0" tIns="0" rIns="0" bIns="0" rtlCol="0">
            <a:noAutofit/>
          </a:bodyPr>
          <a:lstStyle/>
          <a:p>
            <a:pPr algn="l"/>
            <a:endParaRPr lang="en-US" sz="1400">
              <a:highlight>
                <a:srgbClr val="FFFF00"/>
              </a:highlight>
            </a:endParaRPr>
          </a:p>
        </p:txBody>
      </p:sp>
    </p:spTree>
    <p:extLst>
      <p:ext uri="{BB962C8B-B14F-4D97-AF65-F5344CB8AC3E}">
        <p14:creationId xmlns:p14="http://schemas.microsoft.com/office/powerpoint/2010/main" val="1957424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51D8-87A9-6E4D-B5B8-B4B627C28E43}"/>
              </a:ext>
            </a:extLst>
          </p:cNvPr>
          <p:cNvSpPr>
            <a:spLocks noGrp="1"/>
          </p:cNvSpPr>
          <p:nvPr>
            <p:ph type="ctrTitle"/>
          </p:nvPr>
        </p:nvSpPr>
        <p:spPr/>
        <p:txBody>
          <a:bodyPr>
            <a:normAutofit/>
          </a:bodyPr>
          <a:lstStyle/>
          <a:p>
            <a:r>
              <a:rPr lang="en-GB" dirty="0"/>
              <a:t>Main headline </a:t>
            </a:r>
          </a:p>
        </p:txBody>
      </p:sp>
      <p:sp>
        <p:nvSpPr>
          <p:cNvPr id="3" name="Date Placeholder 2">
            <a:extLst>
              <a:ext uri="{FF2B5EF4-FFF2-40B4-BE49-F238E27FC236}">
                <a16:creationId xmlns:a16="http://schemas.microsoft.com/office/drawing/2014/main" id="{CC852067-D7EA-B74F-BA28-60B502DAB47F}"/>
              </a:ext>
            </a:extLst>
          </p:cNvPr>
          <p:cNvSpPr>
            <a:spLocks noGrp="1"/>
          </p:cNvSpPr>
          <p:nvPr>
            <p:ph type="dt" sz="half" idx="10"/>
          </p:nvPr>
        </p:nvSpPr>
        <p:spPr/>
        <p:txBody>
          <a:bodyPr/>
          <a:lstStyle/>
          <a:p>
            <a:r>
              <a:rPr lang="en-GB"/>
              <a:t>D Month Year</a:t>
            </a:r>
          </a:p>
        </p:txBody>
      </p:sp>
      <p:pic>
        <p:nvPicPr>
          <p:cNvPr id="5" name="object 5">
            <a:extLst>
              <a:ext uri="{FF2B5EF4-FFF2-40B4-BE49-F238E27FC236}">
                <a16:creationId xmlns:a16="http://schemas.microsoft.com/office/drawing/2014/main" id="{DACBE16F-640D-3149-9C7A-BF96345467AC}"/>
              </a:ext>
            </a:extLst>
          </p:cNvPr>
          <p:cNvPicPr/>
          <p:nvPr/>
        </p:nvPicPr>
        <p:blipFill>
          <a:blip r:embed="rId2" cstate="print"/>
          <a:stretch>
            <a:fillRect/>
          </a:stretch>
        </p:blipFill>
        <p:spPr>
          <a:xfrm>
            <a:off x="0" y="2081467"/>
            <a:ext cx="9144000" cy="4775811"/>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BC38FCAB-516C-5445-9112-F342C2362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Tree>
    <p:extLst>
      <p:ext uri="{BB962C8B-B14F-4D97-AF65-F5344CB8AC3E}">
        <p14:creationId xmlns:p14="http://schemas.microsoft.com/office/powerpoint/2010/main" val="94986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51D8-87A9-6E4D-B5B8-B4B627C28E43}"/>
              </a:ext>
            </a:extLst>
          </p:cNvPr>
          <p:cNvSpPr>
            <a:spLocks noGrp="1"/>
          </p:cNvSpPr>
          <p:nvPr>
            <p:ph type="ctrTitle"/>
          </p:nvPr>
        </p:nvSpPr>
        <p:spPr/>
        <p:txBody>
          <a:bodyPr>
            <a:normAutofit/>
          </a:bodyPr>
          <a:lstStyle/>
          <a:p>
            <a:r>
              <a:rPr lang="en-GB" dirty="0"/>
              <a:t>Main headline </a:t>
            </a:r>
          </a:p>
        </p:txBody>
      </p:sp>
      <p:sp>
        <p:nvSpPr>
          <p:cNvPr id="3" name="Date Placeholder 2">
            <a:extLst>
              <a:ext uri="{FF2B5EF4-FFF2-40B4-BE49-F238E27FC236}">
                <a16:creationId xmlns:a16="http://schemas.microsoft.com/office/drawing/2014/main" id="{CC852067-D7EA-B74F-BA28-60B502DAB47F}"/>
              </a:ext>
            </a:extLst>
          </p:cNvPr>
          <p:cNvSpPr>
            <a:spLocks noGrp="1"/>
          </p:cNvSpPr>
          <p:nvPr>
            <p:ph type="dt" sz="half" idx="10"/>
          </p:nvPr>
        </p:nvSpPr>
        <p:spPr/>
        <p:txBody>
          <a:bodyPr/>
          <a:lstStyle/>
          <a:p>
            <a:r>
              <a:rPr lang="en-GB"/>
              <a:t>D Month Year</a:t>
            </a:r>
          </a:p>
        </p:txBody>
      </p:sp>
      <p:pic>
        <p:nvPicPr>
          <p:cNvPr id="6" name="object 5">
            <a:extLst>
              <a:ext uri="{FF2B5EF4-FFF2-40B4-BE49-F238E27FC236}">
                <a16:creationId xmlns:a16="http://schemas.microsoft.com/office/drawing/2014/main" id="{3417A0A0-1104-3945-B682-24E541DEBA77}"/>
              </a:ext>
            </a:extLst>
          </p:cNvPr>
          <p:cNvPicPr/>
          <p:nvPr/>
        </p:nvPicPr>
        <p:blipFill>
          <a:blip r:embed="rId2" cstate="print"/>
          <a:stretch>
            <a:fillRect/>
          </a:stretch>
        </p:blipFill>
        <p:spPr>
          <a:xfrm>
            <a:off x="0" y="2081467"/>
            <a:ext cx="9144000" cy="4775811"/>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8B7A4E90-80AB-C14F-8A6C-E885CDB6E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Tree>
    <p:extLst>
      <p:ext uri="{BB962C8B-B14F-4D97-AF65-F5344CB8AC3E}">
        <p14:creationId xmlns:p14="http://schemas.microsoft.com/office/powerpoint/2010/main" val="90385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51D8-87A9-6E4D-B5B8-B4B627C28E43}"/>
              </a:ext>
            </a:extLst>
          </p:cNvPr>
          <p:cNvSpPr>
            <a:spLocks noGrp="1"/>
          </p:cNvSpPr>
          <p:nvPr>
            <p:ph type="ctrTitle"/>
          </p:nvPr>
        </p:nvSpPr>
        <p:spPr/>
        <p:txBody>
          <a:bodyPr>
            <a:normAutofit/>
          </a:bodyPr>
          <a:lstStyle/>
          <a:p>
            <a:r>
              <a:rPr lang="en-GB" dirty="0"/>
              <a:t>Main headline </a:t>
            </a:r>
          </a:p>
        </p:txBody>
      </p:sp>
      <p:sp>
        <p:nvSpPr>
          <p:cNvPr id="3" name="Date Placeholder 2">
            <a:extLst>
              <a:ext uri="{FF2B5EF4-FFF2-40B4-BE49-F238E27FC236}">
                <a16:creationId xmlns:a16="http://schemas.microsoft.com/office/drawing/2014/main" id="{CC852067-D7EA-B74F-BA28-60B502DAB47F}"/>
              </a:ext>
            </a:extLst>
          </p:cNvPr>
          <p:cNvSpPr>
            <a:spLocks noGrp="1"/>
          </p:cNvSpPr>
          <p:nvPr>
            <p:ph type="dt" sz="half" idx="10"/>
          </p:nvPr>
        </p:nvSpPr>
        <p:spPr/>
        <p:txBody>
          <a:bodyPr/>
          <a:lstStyle/>
          <a:p>
            <a:r>
              <a:rPr lang="en-GB"/>
              <a:t>D Month Year</a:t>
            </a:r>
          </a:p>
        </p:txBody>
      </p:sp>
      <p:pic>
        <p:nvPicPr>
          <p:cNvPr id="6" name="object 5">
            <a:extLst>
              <a:ext uri="{FF2B5EF4-FFF2-40B4-BE49-F238E27FC236}">
                <a16:creationId xmlns:a16="http://schemas.microsoft.com/office/drawing/2014/main" id="{0FA16C78-AF1F-7741-95D5-36F131BEE12E}"/>
              </a:ext>
            </a:extLst>
          </p:cNvPr>
          <p:cNvPicPr/>
          <p:nvPr/>
        </p:nvPicPr>
        <p:blipFill>
          <a:blip r:embed="rId2" cstate="print"/>
          <a:stretch>
            <a:fillRect/>
          </a:stretch>
        </p:blipFill>
        <p:spPr>
          <a:xfrm>
            <a:off x="0" y="2081467"/>
            <a:ext cx="9144000" cy="4775811"/>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CB02D68E-ADBF-094D-AB75-C8E8D4532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3744" y="5900500"/>
            <a:ext cx="1574800" cy="495300"/>
          </a:xfrm>
          <a:prstGeom prst="rect">
            <a:avLst/>
          </a:prstGeom>
        </p:spPr>
      </p:pic>
    </p:spTree>
    <p:extLst>
      <p:ext uri="{BB962C8B-B14F-4D97-AF65-F5344CB8AC3E}">
        <p14:creationId xmlns:p14="http://schemas.microsoft.com/office/powerpoint/2010/main" val="2801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A6AF-AC72-A247-AC92-852650089781}"/>
              </a:ext>
            </a:extLst>
          </p:cNvPr>
          <p:cNvSpPr>
            <a:spLocks noGrp="1"/>
          </p:cNvSpPr>
          <p:nvPr>
            <p:ph type="title"/>
          </p:nvPr>
        </p:nvSpPr>
        <p:spPr/>
        <p:txBody>
          <a:bodyPr/>
          <a:lstStyle/>
          <a:p>
            <a:r>
              <a:rPr lang="en-GB" dirty="0"/>
              <a:t>Contents</a:t>
            </a:r>
          </a:p>
        </p:txBody>
      </p:sp>
      <p:sp>
        <p:nvSpPr>
          <p:cNvPr id="3" name="Text Placeholder 2">
            <a:extLst>
              <a:ext uri="{FF2B5EF4-FFF2-40B4-BE49-F238E27FC236}">
                <a16:creationId xmlns:a16="http://schemas.microsoft.com/office/drawing/2014/main" id="{7DC4BAE8-0A7A-2D48-9DC9-7789FC97A81F}"/>
              </a:ext>
            </a:extLst>
          </p:cNvPr>
          <p:cNvSpPr>
            <a:spLocks noGrp="1"/>
          </p:cNvSpPr>
          <p:nvPr>
            <p:ph type="body" sz="quarter" idx="13"/>
          </p:nvPr>
        </p:nvSpPr>
        <p:spPr/>
        <p:txBody>
          <a:bodyPr/>
          <a:lstStyle/>
          <a:p>
            <a:pPr marL="0" indent="0">
              <a:buNone/>
            </a:pPr>
            <a:r>
              <a:rPr lang="en-GB" dirty="0"/>
              <a:t>Column 1</a:t>
            </a:r>
          </a:p>
          <a:p>
            <a:endParaRPr lang="en-GB" dirty="0"/>
          </a:p>
        </p:txBody>
      </p:sp>
      <p:sp>
        <p:nvSpPr>
          <p:cNvPr id="4" name="Text Placeholder 3">
            <a:extLst>
              <a:ext uri="{FF2B5EF4-FFF2-40B4-BE49-F238E27FC236}">
                <a16:creationId xmlns:a16="http://schemas.microsoft.com/office/drawing/2014/main" id="{7B2473BA-2446-5943-BA93-906D2CF06C10}"/>
              </a:ext>
            </a:extLst>
          </p:cNvPr>
          <p:cNvSpPr>
            <a:spLocks noGrp="1"/>
          </p:cNvSpPr>
          <p:nvPr>
            <p:ph type="body" sz="quarter" idx="15"/>
          </p:nvPr>
        </p:nvSpPr>
        <p:spPr/>
        <p:txBody>
          <a:bodyPr/>
          <a:lstStyle/>
          <a:p>
            <a:pPr marL="0" indent="0">
              <a:buNone/>
            </a:pPr>
            <a:r>
              <a:rPr lang="en-GB" dirty="0"/>
              <a:t>Column 2</a:t>
            </a:r>
          </a:p>
          <a:p>
            <a:pPr>
              <a:buAutoNum type="arabicPeriod" startAt="4"/>
            </a:pPr>
            <a:endParaRPr lang="en-GB" dirty="0"/>
          </a:p>
        </p:txBody>
      </p:sp>
    </p:spTree>
    <p:extLst>
      <p:ext uri="{BB962C8B-B14F-4D97-AF65-F5344CB8AC3E}">
        <p14:creationId xmlns:p14="http://schemas.microsoft.com/office/powerpoint/2010/main" val="181448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A6AF-AC72-A247-AC92-852650089781}"/>
              </a:ext>
            </a:extLst>
          </p:cNvPr>
          <p:cNvSpPr>
            <a:spLocks noGrp="1"/>
          </p:cNvSpPr>
          <p:nvPr>
            <p:ph type="title"/>
          </p:nvPr>
        </p:nvSpPr>
        <p:spPr/>
        <p:txBody>
          <a:bodyPr/>
          <a:lstStyle/>
          <a:p>
            <a:r>
              <a:rPr lang="en-GB"/>
              <a:t>Contents</a:t>
            </a:r>
          </a:p>
        </p:txBody>
      </p:sp>
      <p:sp>
        <p:nvSpPr>
          <p:cNvPr id="3" name="Text Placeholder 2">
            <a:extLst>
              <a:ext uri="{FF2B5EF4-FFF2-40B4-BE49-F238E27FC236}">
                <a16:creationId xmlns:a16="http://schemas.microsoft.com/office/drawing/2014/main" id="{7DC4BAE8-0A7A-2D48-9DC9-7789FC97A81F}"/>
              </a:ext>
            </a:extLst>
          </p:cNvPr>
          <p:cNvSpPr>
            <a:spLocks noGrp="1"/>
          </p:cNvSpPr>
          <p:nvPr>
            <p:ph type="body" sz="quarter" idx="13"/>
          </p:nvPr>
        </p:nvSpPr>
        <p:spPr/>
        <p:txBody>
          <a:bodyPr/>
          <a:lstStyle/>
          <a:p>
            <a:pPr marL="0" indent="0">
              <a:buNone/>
            </a:pPr>
            <a:r>
              <a:rPr lang="en-GB" dirty="0"/>
              <a:t>Column 1 </a:t>
            </a:r>
          </a:p>
        </p:txBody>
      </p:sp>
      <p:sp>
        <p:nvSpPr>
          <p:cNvPr id="4" name="Text Placeholder 3">
            <a:extLst>
              <a:ext uri="{FF2B5EF4-FFF2-40B4-BE49-F238E27FC236}">
                <a16:creationId xmlns:a16="http://schemas.microsoft.com/office/drawing/2014/main" id="{7B2473BA-2446-5943-BA93-906D2CF06C10}"/>
              </a:ext>
            </a:extLst>
          </p:cNvPr>
          <p:cNvSpPr>
            <a:spLocks noGrp="1"/>
          </p:cNvSpPr>
          <p:nvPr>
            <p:ph type="body" sz="quarter" idx="15"/>
          </p:nvPr>
        </p:nvSpPr>
        <p:spPr/>
        <p:txBody>
          <a:bodyPr/>
          <a:lstStyle/>
          <a:p>
            <a:pPr marL="0" indent="0">
              <a:buNone/>
            </a:pPr>
            <a:r>
              <a:rPr lang="en-GB" dirty="0"/>
              <a:t>Column 2 </a:t>
            </a:r>
          </a:p>
        </p:txBody>
      </p:sp>
    </p:spTree>
    <p:extLst>
      <p:ext uri="{BB962C8B-B14F-4D97-AF65-F5344CB8AC3E}">
        <p14:creationId xmlns:p14="http://schemas.microsoft.com/office/powerpoint/2010/main" val="277903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4B498-4D7C-F14E-BFA1-56BA9663ECF2}"/>
              </a:ext>
            </a:extLst>
          </p:cNvPr>
          <p:cNvSpPr>
            <a:spLocks noGrp="1"/>
          </p:cNvSpPr>
          <p:nvPr>
            <p:ph type="title"/>
          </p:nvPr>
        </p:nvSpPr>
        <p:spPr/>
        <p:txBody>
          <a:bodyPr/>
          <a:lstStyle/>
          <a:p>
            <a:r>
              <a:rPr lang="en-GB" dirty="0">
                <a:solidFill>
                  <a:schemeClr val="bg1"/>
                </a:solidFill>
              </a:rPr>
              <a:t>Divider 1</a:t>
            </a:r>
          </a:p>
        </p:txBody>
      </p:sp>
    </p:spTree>
    <p:extLst>
      <p:ext uri="{BB962C8B-B14F-4D97-AF65-F5344CB8AC3E}">
        <p14:creationId xmlns:p14="http://schemas.microsoft.com/office/powerpoint/2010/main" val="4272363687"/>
      </p:ext>
    </p:extLst>
  </p:cSld>
  <p:clrMapOvr>
    <a:masterClrMapping/>
  </p:clrMapOvr>
</p:sld>
</file>

<file path=ppt/theme/theme1.xml><?xml version="1.0" encoding="utf-8"?>
<a:theme xmlns:a="http://schemas.openxmlformats.org/drawingml/2006/main" name="SOAS Theme">
  <a:themeElements>
    <a:clrScheme name="SOAS">
      <a:dk1>
        <a:sysClr val="windowText" lastClr="000000"/>
      </a:dk1>
      <a:lt1>
        <a:sysClr val="window" lastClr="FFFFFF"/>
      </a:lt1>
      <a:dk2>
        <a:srgbClr val="F2A900"/>
      </a:dk2>
      <a:lt2>
        <a:srgbClr val="63666A"/>
      </a:lt2>
      <a:accent1>
        <a:srgbClr val="00859B"/>
      </a:accent1>
      <a:accent2>
        <a:srgbClr val="B52555"/>
      </a:accent2>
      <a:accent3>
        <a:srgbClr val="A4D65E"/>
      </a:accent3>
      <a:accent4>
        <a:srgbClr val="5C068C"/>
      </a:accent4>
      <a:accent5>
        <a:srgbClr val="175DAB"/>
      </a:accent5>
      <a:accent6>
        <a:srgbClr val="AF1F8E"/>
      </a:accent6>
      <a:hlink>
        <a:srgbClr val="000000"/>
      </a:hlink>
      <a:folHlink>
        <a:srgbClr val="000000"/>
      </a:folHlink>
    </a:clrScheme>
    <a:fontScheme name="SOAS">
      <a:majorFont>
        <a:latin typeface="Museo Sans 700"/>
        <a:ea typeface=""/>
        <a:cs typeface=""/>
      </a:majorFont>
      <a:minorFont>
        <a:latin typeface="Museo Sans 3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4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445910C41E4E4EAC94032A3A38EB39" ma:contentTypeVersion="11" ma:contentTypeDescription="Create a new document." ma:contentTypeScope="" ma:versionID="1bf376b0a0bd02f6c5d33d1cdeb3ddfb">
  <xsd:schema xmlns:xsd="http://www.w3.org/2001/XMLSchema" xmlns:xs="http://www.w3.org/2001/XMLSchema" xmlns:p="http://schemas.microsoft.com/office/2006/metadata/properties" xmlns:ns2="026d5eb1-8095-4aca-9b06-c7d130aee2c6" xmlns:ns3="ac72d3b6-db6f-47ac-8df3-d8bedd8efc25" targetNamespace="http://schemas.microsoft.com/office/2006/metadata/properties" ma:root="true" ma:fieldsID="6a3140ba3087a943b9307bbea77dbbbc" ns2:_="" ns3:_="">
    <xsd:import namespace="026d5eb1-8095-4aca-9b06-c7d130aee2c6"/>
    <xsd:import namespace="ac72d3b6-db6f-47ac-8df3-d8bedd8efc25"/>
    <xsd:element name="properties">
      <xsd:complexType>
        <xsd:sequence>
          <xsd:element name="documentManagement">
            <xsd:complexType>
              <xsd:all>
                <xsd:element ref="ns2:lcf76f155ced4ddcb4097134ff3c332f" minOccurs="0"/>
                <xsd:element ref="ns3:TaxCatchAll" minOccurs="0"/>
                <xsd:element ref="ns2:MediaServiceOCR"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d5eb1-8095-4aca-9b06-c7d130aee2c6" elementFormDefault="qualified">
    <xsd:import namespace="http://schemas.microsoft.com/office/2006/documentManagement/types"/>
    <xsd:import namespace="http://schemas.microsoft.com/office/infopath/2007/PartnerControls"/>
    <xsd:element name="lcf76f155ced4ddcb4097134ff3c332f" ma:index="8" nillable="true" ma:taxonomy="true" ma:internalName="lcf76f155ced4ddcb4097134ff3c332f" ma:taxonomyFieldName="MediaServiceImageTags" ma:displayName="Image Tags" ma:readOnly="false" ma:fieldId="{5cf76f15-5ced-4ddc-b409-7134ff3c332f}" ma:taxonomyMulti="true" ma:sspId="26ad3895-9f32-4397-ac2c-7adf9c39ff7c" ma:termSetId="00000000-0000-0000-0000-000000000000" ma:anchorId="fba54fb3-c3e1-fe81-a776-ca4b69148c4d" ma:open="true" ma:isKeyword="false">
      <xsd:complexType>
        <xsd:sequence>
          <xsd:element ref="pc:Terms" minOccurs="0" maxOccurs="1"/>
        </xsd:sequence>
      </xsd:complexType>
    </xsd:element>
    <xsd:element name="MediaServiceOCR" ma:index="11" nillable="true" ma:displayName="Extracted Text" ma:internalName="MediaServiceOCR" ma:readOnly="true">
      <xsd:simpleType>
        <xsd:restriction base="dms:Note">
          <xsd:maxLength value="255"/>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72d3b6-db6f-47ac-8df3-d8bedd8efc25"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052c3f51-4f30-4095-aa00-07d1f7f2ac9f}" ma:internalName="TaxCatchAll" ma:showField="CatchAllData" ma:web="ac72d3b6-db6f-47ac-8df3-d8bedd8efc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72d3b6-db6f-47ac-8df3-d8bedd8efc25" xsi:nil="true"/>
    <lcf76f155ced4ddcb4097134ff3c332f xmlns="026d5eb1-8095-4aca-9b06-c7d130aee2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4B6558-0D5D-4830-8ACD-107CA10DA6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6d5eb1-8095-4aca-9b06-c7d130aee2c6"/>
    <ds:schemaRef ds:uri="ac72d3b6-db6f-47ac-8df3-d8bedd8ef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1B1617-F7A8-4905-B834-3A0C1D4C36F5}">
  <ds:schemaRefs>
    <ds:schemaRef ds:uri="http://schemas.microsoft.com/sharepoint/v3/contenttype/forms"/>
  </ds:schemaRefs>
</ds:datastoreItem>
</file>

<file path=customXml/itemProps3.xml><?xml version="1.0" encoding="utf-8"?>
<ds:datastoreItem xmlns:ds="http://schemas.openxmlformats.org/officeDocument/2006/customXml" ds:itemID="{45E1B353-BD68-4251-A017-D4FDFBFD70CB}">
  <ds:schemaRefs>
    <ds:schemaRef ds:uri="http://schemas.microsoft.com/office/2006/metadata/properties"/>
    <ds:schemaRef ds:uri="http://schemas.microsoft.com/office/infopath/2007/PartnerControls"/>
    <ds:schemaRef ds:uri="ac72d3b6-db6f-47ac-8df3-d8bedd8efc25"/>
    <ds:schemaRef ds:uri="026d5eb1-8095-4aca-9b06-c7d130aee2c6"/>
  </ds:schemaRefs>
</ds:datastoreItem>
</file>

<file path=docProps/app.xml><?xml version="1.0" encoding="utf-8"?>
<Properties xmlns="http://schemas.openxmlformats.org/officeDocument/2006/extended-properties" xmlns:vt="http://schemas.openxmlformats.org/officeDocument/2006/docPropsVTypes">
  <TotalTime>279</TotalTime>
  <Words>1060</Words>
  <Application>Microsoft Office PowerPoint</Application>
  <PresentationFormat>On-screen Show (4:3)</PresentationFormat>
  <Paragraphs>120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SOAS Theme</vt:lpstr>
      <vt:lpstr>Research communications </vt:lpstr>
      <vt:lpstr>Main headline </vt:lpstr>
      <vt:lpstr>Main headline </vt:lpstr>
      <vt:lpstr>Main headline </vt:lpstr>
      <vt:lpstr>Main headline </vt:lpstr>
      <vt:lpstr>Main headline </vt:lpstr>
      <vt:lpstr>Contents</vt:lpstr>
      <vt:lpstr>Contents</vt:lpstr>
      <vt:lpstr>Divider 1</vt:lpstr>
      <vt:lpstr>Main headline </vt:lpstr>
      <vt:lpstr>Main headline </vt:lpstr>
      <vt:lpstr>Main headline </vt:lpstr>
      <vt:lpstr>Divider 2</vt:lpstr>
      <vt:lpstr>Main headline </vt:lpstr>
      <vt:lpstr>Divider 3 </vt:lpstr>
      <vt:lpstr>Main headline </vt:lpstr>
      <vt:lpstr>Main headline </vt:lpstr>
      <vt:lpstr>Divider 4 </vt:lpstr>
      <vt:lpstr>Main headline </vt:lpstr>
      <vt:lpstr>Main headline </vt:lpstr>
      <vt:lpstr>Main headline </vt:lpstr>
      <vt:lpstr>Main headline </vt:lpstr>
      <vt:lpstr>Main headline</vt:lpstr>
      <vt:lpstr>Main headline</vt:lpstr>
      <vt:lpstr>Main headline</vt:lpstr>
      <vt:lpstr>Main headline</vt:lpstr>
      <vt:lpstr>Main headline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Noble-Clarke</dc:creator>
  <cp:lastModifiedBy>Andrew Osmond</cp:lastModifiedBy>
  <cp:revision>15</cp:revision>
  <dcterms:created xsi:type="dcterms:W3CDTF">2021-09-17T08:31:27Z</dcterms:created>
  <dcterms:modified xsi:type="dcterms:W3CDTF">2025-05-19T13:54:45Z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0x01010042445910C41E4E4EAC94032A3A38EB39</vt:lpwstr>
  </property>
  <property fmtid="{D5CDD505-2E9C-101B-9397-08002B2CF9AE}" pid="3" name="MediaServiceImageTags">
    <vt:lpwstr/>
  </property>
</Properties>
</file>